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7"/>
  </p:notesMasterIdLst>
  <p:handoutMasterIdLst>
    <p:handoutMasterId r:id="rId8"/>
  </p:handoutMasterIdLst>
  <p:sldIdLst>
    <p:sldId id="298" r:id="rId3"/>
    <p:sldId id="304" r:id="rId4"/>
    <p:sldId id="302" r:id="rId5"/>
    <p:sldId id="295" r:id="rId6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2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341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2023-10-05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KKazfCSYHVJyT_k6MMbCH76yPCtmWkCZSBuvFqPGOg0/edit#slide=id.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radengage@ontariotechu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Slide Instructions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3905" y="891419"/>
            <a:ext cx="8212895" cy="3832437"/>
          </a:xfrm>
        </p:spPr>
        <p:txBody>
          <a:bodyPr>
            <a:noAutofit/>
          </a:bodyPr>
          <a:lstStyle/>
          <a:p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Prepare slides in 16:9 aspect ratio.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If you choose to include text on your slide, we recommend using Arial font, minimum 24 pt.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As much as possible, use public domain or your own image(s). Get written (email is fine) permission for all other image use. </a:t>
            </a: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  <a:hlinkClick r:id="rId2"/>
              </a:rPr>
              <a:t>Learn more about proper use of images</a:t>
            </a: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  <a:latin typeface="+mj-lt"/>
                <a:cs typeface="Calibri" pitchFamily="34" charset="0"/>
              </a:rPr>
              <a:t>Keep all images and text within the approximate area of this black border (images and text outside of this area will be cut off when being incorporated into the film).</a:t>
            </a:r>
          </a:p>
          <a:p>
            <a:pPr marL="0" indent="0" algn="l">
              <a:buNone/>
            </a:pPr>
            <a:endParaRPr lang="en-CA" sz="2200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>
                <a:latin typeface="+mj-lt"/>
                <a:cs typeface="Calibri" pitchFamily="34" charset="0"/>
              </a:rPr>
              <a:t>All semi-final and final presentations will be filmed.  </a:t>
            </a:r>
          </a:p>
          <a:p>
            <a:r>
              <a:rPr lang="en-CA" sz="2400" dirty="0">
                <a:latin typeface="+mj-lt"/>
                <a:cs typeface="Calibri" pitchFamily="34" charset="0"/>
              </a:rPr>
              <a:t>Your 3MT® slides will be embedded into a video and posted online.</a:t>
            </a:r>
          </a:p>
          <a:p>
            <a:r>
              <a:rPr lang="en-CA" sz="2400" dirty="0">
                <a:latin typeface="+mj-lt"/>
                <a:cs typeface="Calibri" pitchFamily="34" charset="0"/>
              </a:rPr>
              <a:t>Please submit two slides: cover and 3MT® slide.</a:t>
            </a:r>
          </a:p>
          <a:p>
            <a:r>
              <a:rPr lang="en-CA" sz="2400" dirty="0">
                <a:latin typeface="+mj-lt"/>
                <a:cs typeface="Calibri" pitchFamily="34" charset="0"/>
              </a:rPr>
              <a:t>Final slides must be submitted to </a:t>
            </a:r>
            <a:r>
              <a:rPr lang="en-CA" sz="2400" dirty="0">
                <a:latin typeface="+mj-lt"/>
                <a:cs typeface="Calibri" pitchFamily="34" charset="0"/>
                <a:hlinkClick r:id="rId2"/>
              </a:rPr>
              <a:t>gradengage@ontariotechu.ca</a:t>
            </a:r>
            <a:r>
              <a:rPr lang="en-CA" sz="2400" dirty="0">
                <a:latin typeface="+mj-lt"/>
                <a:cs typeface="Calibri" pitchFamily="34" charset="0"/>
              </a:rPr>
              <a:t> by </a:t>
            </a:r>
            <a:r>
              <a:rPr lang="en-CA" sz="2400" b="1" dirty="0">
                <a:latin typeface="+mj-lt"/>
                <a:cs typeface="Calibri" pitchFamily="34" charset="0"/>
              </a:rPr>
              <a:t>March 11, 2024</a:t>
            </a:r>
            <a:r>
              <a:rPr lang="en-CA" sz="2400" dirty="0">
                <a:latin typeface="+mj-lt"/>
                <a:cs typeface="Calibri" pitchFamily="34" charset="0"/>
              </a:rPr>
              <a:t>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460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5800" y="1778068"/>
            <a:ext cx="7854696" cy="19954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 err="1">
                <a:latin typeface="+mj-lt"/>
                <a:cs typeface="Calibri" pitchFamily="34" charset="0"/>
              </a:rPr>
              <a:t>FirstName</a:t>
            </a:r>
            <a:r>
              <a:rPr lang="en-US" sz="4000" b="1" dirty="0">
                <a:latin typeface="+mj-lt"/>
                <a:cs typeface="Calibri" pitchFamily="34" charset="0"/>
              </a:rPr>
              <a:t> </a:t>
            </a:r>
            <a:r>
              <a:rPr lang="en-US" sz="4000" b="1" dirty="0" err="1">
                <a:latin typeface="+mj-lt"/>
                <a:cs typeface="Calibri" pitchFamily="34" charset="0"/>
              </a:rPr>
              <a:t>LastName</a:t>
            </a:r>
            <a:endParaRPr lang="en-US" sz="4000" b="1" dirty="0">
              <a:latin typeface="+mj-lt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>
                <a:latin typeface="+mj-lt"/>
                <a:cs typeface="Calibri" pitchFamily="34" charset="0"/>
              </a:rPr>
              <a:t>Title of Thesis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>
              <a:latin typeface="+mj-lt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Program: &lt;name of program&gt;</a:t>
            </a:r>
            <a:b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</a:br>
            <a: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  <a:t>Faculty of &lt;faculty&gt;</a:t>
            </a:r>
            <a:br>
              <a:rPr kumimoji="0" lang="en-CA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" pitchFamily="34" charset="0"/>
              </a:rPr>
            </a:br>
            <a:r>
              <a:rPr lang="en-CA" sz="2400" dirty="0">
                <a:latin typeface="+mj-lt"/>
                <a:cs typeface="Calibri" pitchFamily="34" charset="0"/>
              </a:rPr>
              <a:t>Supervisor: &lt;name of supervisor&gt;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2800" dirty="0">
              <a:latin typeface="+mn-lt"/>
              <a:cs typeface="Geneva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5" y="293778"/>
            <a:ext cx="2901442" cy="12434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397" y="293779"/>
            <a:ext cx="3356892" cy="12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96253" y="1898073"/>
            <a:ext cx="5029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+mj-lt"/>
                <a:cs typeface="Calibri" pitchFamily="34" charset="0"/>
              </a:rPr>
              <a:t>Participant Slide.</a:t>
            </a:r>
          </a:p>
          <a:p>
            <a:pPr algn="ctr"/>
            <a:r>
              <a:rPr lang="en-CA" sz="2400" dirty="0">
                <a:latin typeface="+mj-lt"/>
                <a:cs typeface="Calibri" pitchFamily="34" charset="0"/>
              </a:rPr>
              <a:t>All content must be within borders (you do not need to include the border on your slide).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2241</TotalTime>
  <Words>198</Words>
  <Application>Microsoft Office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Geneva</vt:lpstr>
      <vt:lpstr>UBC_FoGS_forPPT</vt:lpstr>
      <vt:lpstr>Custom Design</vt:lpstr>
      <vt:lpstr>Slide Instructions</vt:lpstr>
      <vt:lpstr>Reminders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Kait Nienhuis</cp:lastModifiedBy>
  <cp:revision>128</cp:revision>
  <cp:lastPrinted>2011-04-26T15:45:03Z</cp:lastPrinted>
  <dcterms:created xsi:type="dcterms:W3CDTF">2011-03-11T13:05:49Z</dcterms:created>
  <dcterms:modified xsi:type="dcterms:W3CDTF">2023-10-05T19:45:20Z</dcterms:modified>
</cp:coreProperties>
</file>