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 id="2147483661" r:id="rId2"/>
  </p:sldMasterIdLst>
  <p:notesMasterIdLst>
    <p:notesMasterId r:id="rId20"/>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24" d="100"/>
          <a:sy n="124" d="100"/>
        </p:scale>
        <p:origin x="122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Google Shape;50;g14b61fae_1_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1" name="Google Shape;51;g14b61fae_1_26: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14b61fae_1_9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6" name="Google Shape;106;g14b61fae_1_98: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14b61fae_1_10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3" name="Google Shape;113;g14b61fae_1_104: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Font typeface="Arial"/>
              <a:buNone/>
            </a:pPr>
            <a:r>
              <a:rPr lang="en" sz="1100" b="0" i="0" u="none" strike="noStrike" cap="none"/>
              <a:t>We are ‘guessing machines’ always trying to anticipate what is next.</a:t>
            </a:r>
            <a:endParaRPr sz="1100" b="0" i="0" u="none" strike="noStrike" cap="none"/>
          </a:p>
          <a:p>
            <a:pPr marL="0" marR="0" lvl="0" indent="0" algn="l" rtl="0">
              <a:spcBef>
                <a:spcPts val="0"/>
              </a:spcBef>
              <a:spcAft>
                <a:spcPts val="0"/>
              </a:spcAft>
              <a:buFont typeface="Arial"/>
              <a:buNone/>
            </a:pPr>
            <a:r>
              <a:rPr lang="en" sz="1100" b="0" i="0" u="none" strike="noStrike" cap="none"/>
              <a:t>Surprise jolts us out of these habitual patterns and focuses our attention.</a:t>
            </a:r>
            <a:endParaRPr sz="1100" b="0" i="0" u="none" strike="noStrike" cap="none"/>
          </a:p>
          <a:p>
            <a:pPr marL="0" marR="0" lvl="0" indent="0" algn="l" rtl="0">
              <a:spcBef>
                <a:spcPts val="0"/>
              </a:spcBef>
              <a:spcAft>
                <a:spcPts val="0"/>
              </a:spcAft>
              <a:buFont typeface="Arial"/>
              <a:buNone/>
            </a:pPr>
            <a:r>
              <a:rPr lang="en" sz="1100" b="0" i="0" u="none" strike="noStrike" cap="none"/>
              <a:t>But remember - there’s a fine line between surprise and gimmick.</a:t>
            </a:r>
            <a:endParaRPr sz="1100" b="0" i="0" u="none" strike="noStrike" cap="non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14b61fae_1_1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9" name="Google Shape;119;g14b61fae_1_110: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Font typeface="Arial"/>
              <a:buNone/>
            </a:pPr>
            <a:r>
              <a:rPr lang="en" sz="1100" b="0" i="0" u="none" strike="noStrike" cap="none"/>
              <a:t>Remember the capital of NSW</a:t>
            </a:r>
            <a:endParaRPr sz="1100" b="0" i="0" u="none" strike="noStrike" cap="none"/>
          </a:p>
          <a:p>
            <a:pPr marL="0" marR="0" lvl="0" indent="0" algn="l" rtl="0">
              <a:spcBef>
                <a:spcPts val="0"/>
              </a:spcBef>
              <a:spcAft>
                <a:spcPts val="0"/>
              </a:spcAft>
              <a:buFont typeface="Arial"/>
              <a:buNone/>
            </a:pPr>
            <a:r>
              <a:rPr lang="en" sz="1100" b="0" i="0" u="none" strike="noStrike" cap="none"/>
              <a:t>Remember the chorus of your </a:t>
            </a:r>
            <a:r>
              <a:rPr lang="en" sz="1100"/>
              <a:t>national anthem</a:t>
            </a:r>
            <a:endParaRPr sz="1100" b="0" i="0" u="none" strike="noStrike" cap="none"/>
          </a:p>
          <a:p>
            <a:pPr marL="0" marR="0" lvl="0" indent="0" algn="l" rtl="0">
              <a:spcBef>
                <a:spcPts val="0"/>
              </a:spcBef>
              <a:spcAft>
                <a:spcPts val="0"/>
              </a:spcAft>
              <a:buFont typeface="Arial"/>
              <a:buNone/>
            </a:pPr>
            <a:r>
              <a:rPr lang="en" sz="1100" b="0" i="0" u="none" strike="noStrike" cap="none"/>
              <a:t>Remember the Mona Lisa</a:t>
            </a:r>
            <a:endParaRPr sz="1100" b="0" i="0" u="none" strike="noStrike" cap="none"/>
          </a:p>
          <a:p>
            <a:pPr marL="0" marR="0" lvl="0" indent="0" algn="l" rtl="0">
              <a:spcBef>
                <a:spcPts val="0"/>
              </a:spcBef>
              <a:spcAft>
                <a:spcPts val="0"/>
              </a:spcAft>
              <a:buFont typeface="Arial"/>
              <a:buNone/>
            </a:pPr>
            <a:r>
              <a:rPr lang="en" sz="1100" b="0" i="0" u="none" strike="noStrike" cap="none"/>
              <a:t>Remember the house where you spent most of your childhood</a:t>
            </a:r>
            <a:endParaRPr sz="1100" b="0" i="0" u="none" strike="noStrike" cap="none"/>
          </a:p>
          <a:p>
            <a:pPr marL="0" marR="0" lvl="0" indent="0" algn="l" rtl="0">
              <a:spcBef>
                <a:spcPts val="0"/>
              </a:spcBef>
              <a:spcAft>
                <a:spcPts val="0"/>
              </a:spcAft>
              <a:buFont typeface="Arial"/>
              <a:buNone/>
            </a:pPr>
            <a:r>
              <a:rPr lang="en" sz="1100" b="0" i="0" u="none" strike="noStrike" cap="none"/>
              <a:t>Remember the definition of ‘truth’</a:t>
            </a:r>
            <a:endParaRPr sz="1100" b="0" i="0" u="none" strike="noStrike" cap="none"/>
          </a:p>
          <a:p>
            <a:pPr marL="0" marR="0" lvl="0" indent="0" algn="l" rtl="0">
              <a:spcBef>
                <a:spcPts val="0"/>
              </a:spcBef>
              <a:spcAft>
                <a:spcPts val="0"/>
              </a:spcAft>
              <a:buFont typeface="Arial"/>
              <a:buNone/>
            </a:pPr>
            <a:r>
              <a:rPr lang="en" sz="1100" b="0" i="0" u="none" strike="noStrike" cap="none"/>
              <a:t>Remember the definition of watermelon</a:t>
            </a:r>
            <a:endParaRPr sz="1100" b="0" i="0" u="none" strike="noStrike" cap="non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c8474302_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c8474302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Remember the capital of NSW</a:t>
            </a:r>
            <a:endParaRPr/>
          </a:p>
          <a:p>
            <a:pPr marL="0" lvl="0" indent="0" algn="l" rtl="0">
              <a:spcBef>
                <a:spcPts val="0"/>
              </a:spcBef>
              <a:spcAft>
                <a:spcPts val="0"/>
              </a:spcAft>
              <a:buClr>
                <a:schemeClr val="dk1"/>
              </a:buClr>
              <a:buSzPts val="1100"/>
              <a:buFont typeface="Arial"/>
              <a:buNone/>
            </a:pPr>
            <a:r>
              <a:rPr lang="en"/>
              <a:t>In your mind, sing your national anthem</a:t>
            </a:r>
            <a:endParaRPr/>
          </a:p>
          <a:p>
            <a:pPr marL="0" lvl="0" indent="0" algn="l" rtl="0">
              <a:spcBef>
                <a:spcPts val="0"/>
              </a:spcBef>
              <a:spcAft>
                <a:spcPts val="0"/>
              </a:spcAft>
              <a:buClr>
                <a:schemeClr val="dk1"/>
              </a:buClr>
              <a:buSzPts val="1100"/>
              <a:buFont typeface="Arial"/>
              <a:buNone/>
            </a:pPr>
            <a:r>
              <a:rPr lang="en"/>
              <a:t>Remember the Mona Lisa</a:t>
            </a:r>
            <a:endParaRPr/>
          </a:p>
          <a:p>
            <a:pPr marL="0" lvl="0" indent="0" algn="l" rtl="0">
              <a:spcBef>
                <a:spcPts val="0"/>
              </a:spcBef>
              <a:spcAft>
                <a:spcPts val="0"/>
              </a:spcAft>
              <a:buClr>
                <a:schemeClr val="dk1"/>
              </a:buClr>
              <a:buSzPts val="1100"/>
              <a:buFont typeface="Arial"/>
              <a:buNone/>
            </a:pPr>
            <a:r>
              <a:rPr lang="en"/>
              <a:t>Remember the house where you spent most of your childhood</a:t>
            </a:r>
            <a:endParaRPr/>
          </a:p>
          <a:p>
            <a:pPr marL="0" lvl="0" indent="0" algn="l" rtl="0">
              <a:spcBef>
                <a:spcPts val="0"/>
              </a:spcBef>
              <a:spcAft>
                <a:spcPts val="0"/>
              </a:spcAft>
              <a:buClr>
                <a:schemeClr val="dk1"/>
              </a:buClr>
              <a:buSzPts val="1100"/>
              <a:buFont typeface="Arial"/>
              <a:buNone/>
            </a:pPr>
            <a:r>
              <a:rPr lang="en"/>
              <a:t>Remember the definition of ‘truth’</a:t>
            </a:r>
            <a:endParaRPr/>
          </a:p>
          <a:p>
            <a:pPr marL="0" lvl="0" indent="0" algn="l" rtl="0">
              <a:spcBef>
                <a:spcPts val="0"/>
              </a:spcBef>
              <a:spcAft>
                <a:spcPts val="0"/>
              </a:spcAft>
              <a:buNone/>
            </a:pPr>
            <a:r>
              <a:rPr lang="en"/>
              <a:t>Remember the definition of watermelon</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c8474302_1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3" name="Google Shape;133;gc8474302_1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Font typeface="Arial"/>
              <a:buNone/>
            </a:pPr>
            <a:endParaRPr sz="1100" b="0" i="0" u="none" strike="noStrike" cap="non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c8474302_1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9" name="Google Shape;139;gc8474302_1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Font typeface="Arial"/>
              <a:buNone/>
            </a:pPr>
            <a:r>
              <a:rPr lang="en" sz="1100" b="0" i="0" u="none" strike="noStrike" cap="none"/>
              <a:t>Remember the capital of NSW</a:t>
            </a:r>
            <a:endParaRPr sz="1100" b="0" i="0" u="none" strike="noStrike" cap="none"/>
          </a:p>
          <a:p>
            <a:pPr marL="0" marR="0" lvl="0" indent="0" algn="l" rtl="0">
              <a:spcBef>
                <a:spcPts val="0"/>
              </a:spcBef>
              <a:spcAft>
                <a:spcPts val="0"/>
              </a:spcAft>
              <a:buFont typeface="Arial"/>
              <a:buNone/>
            </a:pPr>
            <a:r>
              <a:rPr lang="en" sz="1100" b="0" i="0" u="none" strike="noStrike" cap="none"/>
              <a:t>Remember the chorus of your favourite song</a:t>
            </a:r>
            <a:endParaRPr sz="1100" b="0" i="0" u="none" strike="noStrike" cap="none"/>
          </a:p>
          <a:p>
            <a:pPr marL="0" marR="0" lvl="0" indent="0" algn="l" rtl="0">
              <a:spcBef>
                <a:spcPts val="0"/>
              </a:spcBef>
              <a:spcAft>
                <a:spcPts val="0"/>
              </a:spcAft>
              <a:buFont typeface="Arial"/>
              <a:buNone/>
            </a:pPr>
            <a:r>
              <a:rPr lang="en" sz="1100" b="0" i="0" u="none" strike="noStrike" cap="none"/>
              <a:t>Remember the Mona Lisa</a:t>
            </a:r>
            <a:endParaRPr sz="1100" b="0" i="0" u="none" strike="noStrike" cap="none"/>
          </a:p>
          <a:p>
            <a:pPr marL="0" marR="0" lvl="0" indent="0" algn="l" rtl="0">
              <a:spcBef>
                <a:spcPts val="0"/>
              </a:spcBef>
              <a:spcAft>
                <a:spcPts val="0"/>
              </a:spcAft>
              <a:buFont typeface="Arial"/>
              <a:buNone/>
            </a:pPr>
            <a:r>
              <a:rPr lang="en" sz="1100" b="0" i="0" u="none" strike="noStrike" cap="none"/>
              <a:t>Remember the house where you spent most of your childhood</a:t>
            </a:r>
            <a:endParaRPr sz="1100" b="0" i="0" u="none" strike="noStrike" cap="none"/>
          </a:p>
          <a:p>
            <a:pPr marL="0" marR="0" lvl="0" indent="0" algn="l" rtl="0">
              <a:spcBef>
                <a:spcPts val="0"/>
              </a:spcBef>
              <a:spcAft>
                <a:spcPts val="0"/>
              </a:spcAft>
              <a:buFont typeface="Arial"/>
              <a:buNone/>
            </a:pPr>
            <a:r>
              <a:rPr lang="en" sz="1100" b="0" i="0" u="none" strike="noStrike" cap="none"/>
              <a:t>Remember the definition of ‘truth’</a:t>
            </a:r>
            <a:endParaRPr sz="1100" b="0" i="0" u="none" strike="noStrike" cap="none"/>
          </a:p>
          <a:p>
            <a:pPr marL="0" marR="0" lvl="0" indent="0" algn="l" rtl="0">
              <a:spcBef>
                <a:spcPts val="0"/>
              </a:spcBef>
              <a:spcAft>
                <a:spcPts val="0"/>
              </a:spcAft>
              <a:buFont typeface="Arial"/>
              <a:buNone/>
            </a:pPr>
            <a:r>
              <a:rPr lang="en" sz="1100" b="0" i="0" u="none" strike="noStrike" cap="none"/>
              <a:t>Remember the definition of watermelon</a:t>
            </a:r>
            <a:endParaRPr sz="1100" b="0" i="0" u="none" strike="noStrike" cap="non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14b61fae_1_1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45" name="Google Shape;145;g14b61fae_1_116: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14b61fae_1_1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51" name="Google Shape;151;g14b61fae_1_126: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14b61fae_1_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7" name="Google Shape;57;g14b61fae_1_32: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14b61fae_1_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3" name="Google Shape;63;g14b61fae_1_37: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spcBef>
                <a:spcPts val="600"/>
              </a:spcBef>
              <a:spcAft>
                <a:spcPts val="0"/>
              </a:spcAft>
              <a:buClr>
                <a:srgbClr val="000000"/>
              </a:buClr>
              <a:buFont typeface="Arial"/>
              <a:buNone/>
            </a:pPr>
            <a:r>
              <a:rPr lang="en" sz="1200" b="0" i="0" u="none" strike="noStrike" cap="none">
                <a:solidFill>
                  <a:schemeClr val="dk1"/>
                </a:solidFill>
              </a:rPr>
              <a:t>An National competition for Australian research students on presenting research to non specialist audiences. The competition asks you to present a oration about what you are doing, how you are doing it and why in a way that engages the audience, without reducing research to purely entertainment value. You do not have to explicitly talk about results, so you can take part in it early in your candidature.</a:t>
            </a:r>
            <a:endParaRPr sz="1100" b="0" i="0" u="none" strike="noStrike" cap="none">
              <a:solidFill>
                <a:schemeClr val="dk1"/>
              </a:solidFill>
            </a:endParaRPr>
          </a:p>
          <a:p>
            <a:pPr marL="0" marR="0" lvl="0" indent="0" algn="l" rtl="0">
              <a:spcBef>
                <a:spcPts val="600"/>
              </a:spcBef>
              <a:spcAft>
                <a:spcPts val="0"/>
              </a:spcAft>
              <a:buFont typeface="Arial"/>
              <a:buNone/>
            </a:pPr>
            <a:r>
              <a:rPr lang="en" sz="1200" b="0" i="0" u="none" strike="noStrike" cap="none"/>
              <a:t>The rules:</a:t>
            </a:r>
            <a:endParaRPr sz="1100" b="0" i="0" u="none" strike="noStrike" cap="none"/>
          </a:p>
          <a:p>
            <a:pPr marL="914400" marR="0" lvl="0" indent="0" algn="l" rtl="0">
              <a:spcBef>
                <a:spcPts val="600"/>
              </a:spcBef>
              <a:spcAft>
                <a:spcPts val="0"/>
              </a:spcAft>
              <a:buFont typeface="Arial"/>
              <a:buNone/>
            </a:pPr>
            <a:r>
              <a:rPr lang="en" sz="1200" b="0" i="0" u="none" strike="noStrike" cap="none"/>
              <a:t>A single PowerPoint slide (no slide transitions are permitted).</a:t>
            </a:r>
            <a:endParaRPr sz="1100" b="0" i="0" u="none" strike="noStrike" cap="none"/>
          </a:p>
          <a:p>
            <a:pPr marL="914400" marR="0" lvl="0" indent="0" algn="l" rtl="0">
              <a:spcBef>
                <a:spcPts val="600"/>
              </a:spcBef>
              <a:spcAft>
                <a:spcPts val="0"/>
              </a:spcAft>
              <a:buFont typeface="Arial"/>
              <a:buNone/>
            </a:pPr>
            <a:r>
              <a:rPr lang="en" sz="1200" b="0" i="0" u="none" strike="noStrike" cap="none"/>
              <a:t>No additional electronic media are to be used (e.g. sound and video files)</a:t>
            </a:r>
            <a:endParaRPr sz="1100" b="0" i="0" u="none" strike="noStrike" cap="none"/>
          </a:p>
          <a:p>
            <a:pPr marL="914400" marR="0" lvl="0" indent="0" algn="l" rtl="0">
              <a:spcBef>
                <a:spcPts val="600"/>
              </a:spcBef>
              <a:spcAft>
                <a:spcPts val="0"/>
              </a:spcAft>
              <a:buFont typeface="Arial"/>
              <a:buNone/>
            </a:pPr>
            <a:r>
              <a:rPr lang="en" sz="1200" b="0" i="0" u="none" strike="noStrike" cap="none"/>
              <a:t>No additional props (e.g. costumes, instruments) are permitted</a:t>
            </a:r>
            <a:endParaRPr sz="1100" b="0" i="0" u="none" strike="noStrike" cap="none"/>
          </a:p>
          <a:p>
            <a:pPr marL="914400" marR="0" lvl="0" indent="0" algn="l" rtl="0">
              <a:spcBef>
                <a:spcPts val="600"/>
              </a:spcBef>
              <a:spcAft>
                <a:spcPts val="0"/>
              </a:spcAft>
              <a:buFont typeface="Arial"/>
              <a:buNone/>
            </a:pPr>
            <a:r>
              <a:rPr lang="en" sz="1200" b="0" i="0" u="none" strike="noStrike" cap="none"/>
              <a:t>Presentations are limited to 3 minutes maximum or you will be disqualified</a:t>
            </a:r>
            <a:endParaRPr sz="1100" b="0" i="0" u="none" strike="noStrike" cap="none"/>
          </a:p>
          <a:p>
            <a:pPr marL="914400" marR="0" lvl="0" indent="0" algn="l" rtl="0">
              <a:spcBef>
                <a:spcPts val="600"/>
              </a:spcBef>
              <a:spcAft>
                <a:spcPts val="0"/>
              </a:spcAft>
              <a:buFont typeface="Arial"/>
              <a:buNone/>
            </a:pPr>
            <a:r>
              <a:rPr lang="en" sz="1200" b="0" i="0" u="none" strike="noStrike" cap="none"/>
              <a:t>Anyone studying a research degree (Masters or PhD) can take part, even if you have submitted (but not if you expect to receive your results by September the 28th)</a:t>
            </a:r>
            <a:endParaRPr sz="1100" b="0" i="0" u="none" strike="noStrike" cap="none"/>
          </a:p>
          <a:p>
            <a:pPr marL="0" marR="0" lvl="0" indent="0" algn="l" rtl="0">
              <a:spcBef>
                <a:spcPts val="0"/>
              </a:spcBef>
              <a:spcAft>
                <a:spcPts val="0"/>
              </a:spcAft>
              <a:buNone/>
            </a:pPr>
            <a:endParaRPr sz="1100" b="0" i="0" u="none" strike="noStrike" cap="none"/>
          </a:p>
          <a:p>
            <a:pPr marL="0" marR="0" lvl="0" indent="0" algn="l" rtl="0">
              <a:spcBef>
                <a:spcPts val="0"/>
              </a:spcBef>
              <a:spcAft>
                <a:spcPts val="0"/>
              </a:spcAft>
              <a:buFont typeface="Arial"/>
              <a:buNone/>
            </a:pPr>
            <a:r>
              <a:rPr lang="en" sz="1100" b="0" i="0" u="none" strike="noStrike" cap="none"/>
              <a:t>The 3MT is an example of a good idea coming to a person while they were in the shower. A professor in engineering at the University of Queensland thought it up and UQ supported the introduction of a national competition in 2010. In 2011 NZ and other pacific nations took up the challenge and now the competition is run all over the world.</a:t>
            </a:r>
            <a:endParaRPr sz="1100" b="0" i="0" u="none" strike="noStrike" cap="non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14b61fae_1_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0" name="Google Shape;70;g14b61fae_1_48: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Font typeface="Arial"/>
              <a:buNone/>
            </a:pPr>
            <a:r>
              <a:rPr lang="en" sz="1100" b="0" i="0" u="none" strike="noStrike" cap="none"/>
              <a:t>Other academics will judge you by how well you present your work. They will be asking themselves:</a:t>
            </a:r>
            <a:endParaRPr sz="1100" b="0" i="0" u="none" strike="noStrike" cap="none"/>
          </a:p>
          <a:p>
            <a:pPr marL="0" marR="0" lvl="0" indent="0" algn="l" rtl="0">
              <a:spcBef>
                <a:spcPts val="0"/>
              </a:spcBef>
              <a:spcAft>
                <a:spcPts val="0"/>
              </a:spcAft>
              <a:buNone/>
            </a:pPr>
            <a:endParaRPr sz="1100" b="0" i="0" u="none" strike="noStrike" cap="none"/>
          </a:p>
          <a:p>
            <a:pPr marL="0" marR="0" lvl="0" indent="0" algn="l" rtl="0">
              <a:spcBef>
                <a:spcPts val="0"/>
              </a:spcBef>
              <a:spcAft>
                <a:spcPts val="0"/>
              </a:spcAft>
              <a:buFont typeface="Arial"/>
              <a:buNone/>
            </a:pPr>
            <a:r>
              <a:rPr lang="en" sz="1100" b="0" i="0" u="none" strike="noStrike" cap="none"/>
              <a:t>Can you think and communicate clearly?</a:t>
            </a:r>
            <a:endParaRPr sz="1100" b="0" i="0" u="none" strike="noStrike" cap="none"/>
          </a:p>
          <a:p>
            <a:pPr marL="0" marR="0" lvl="0" indent="0" algn="l" rtl="0">
              <a:spcBef>
                <a:spcPts val="0"/>
              </a:spcBef>
              <a:spcAft>
                <a:spcPts val="0"/>
              </a:spcAft>
              <a:buFont typeface="Arial"/>
              <a:buNone/>
            </a:pPr>
            <a:r>
              <a:rPr lang="en" sz="1100" b="0" i="0" u="none" strike="noStrike" cap="none"/>
              <a:t>Do you pay due respect to the body of knowledge?</a:t>
            </a:r>
            <a:endParaRPr sz="1100" b="0" i="0" u="none" strike="noStrike" cap="none"/>
          </a:p>
          <a:p>
            <a:pPr marL="0" marR="0" lvl="0" indent="0" algn="l" rtl="0">
              <a:spcBef>
                <a:spcPts val="0"/>
              </a:spcBef>
              <a:spcAft>
                <a:spcPts val="0"/>
              </a:spcAft>
              <a:buFont typeface="Arial"/>
              <a:buNone/>
            </a:pPr>
            <a:r>
              <a:rPr lang="en" sz="1100" b="0" i="0" u="none" strike="noStrike" cap="none"/>
              <a:t>Do you have interesting ideas?</a:t>
            </a:r>
            <a:endParaRPr sz="1100" b="0" i="0" u="none" strike="noStrike" cap="none"/>
          </a:p>
          <a:p>
            <a:pPr marL="0" marR="0" lvl="0" indent="0" algn="l" rtl="0">
              <a:spcBef>
                <a:spcPts val="0"/>
              </a:spcBef>
              <a:spcAft>
                <a:spcPts val="0"/>
              </a:spcAft>
              <a:buFont typeface="Arial"/>
              <a:buNone/>
            </a:pPr>
            <a:r>
              <a:rPr lang="en" sz="1100" b="0" i="0" u="none" strike="noStrike" cap="none"/>
              <a:t>Can you ask the right questions?</a:t>
            </a:r>
            <a:endParaRPr sz="1100" b="0" i="0" u="none" strike="noStrike" cap="none"/>
          </a:p>
          <a:p>
            <a:pPr marL="0" marR="0" lvl="0" indent="0" algn="l" rtl="0">
              <a:spcBef>
                <a:spcPts val="0"/>
              </a:spcBef>
              <a:spcAft>
                <a:spcPts val="0"/>
              </a:spcAft>
              <a:buFont typeface="Arial"/>
              <a:buNone/>
            </a:pPr>
            <a:r>
              <a:rPr lang="en" sz="1100" b="0" i="0" u="none" strike="noStrike" cap="none"/>
              <a:t>Do you know the implications of your work?</a:t>
            </a:r>
            <a:endParaRPr sz="1100" b="0" i="0" u="none" strike="noStrike" cap="none"/>
          </a:p>
          <a:p>
            <a:pPr marL="0" marR="0" lvl="0" indent="0" algn="l" rtl="0">
              <a:spcBef>
                <a:spcPts val="0"/>
              </a:spcBef>
              <a:spcAft>
                <a:spcPts val="0"/>
              </a:spcAft>
              <a:buNone/>
            </a:pPr>
            <a:endParaRPr sz="1100" b="0" i="0" u="none" strike="noStrike" cap="none"/>
          </a:p>
          <a:p>
            <a:pPr marL="0" marR="0" lvl="0" indent="0" algn="l" rtl="0">
              <a:spcBef>
                <a:spcPts val="0"/>
              </a:spcBef>
              <a:spcAft>
                <a:spcPts val="0"/>
              </a:spcAft>
              <a:buNone/>
            </a:pPr>
            <a:endParaRPr sz="1100" b="0" i="0" u="none" strike="noStrike" cap="non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14b61fae_1_5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6" name="Google Shape;76;g14b61fae_1_53: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14b61fae_1_5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2" name="Google Shape;82;g14b61fae_1_59: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Font typeface="Arial"/>
              <a:buNone/>
            </a:pPr>
            <a:r>
              <a:rPr lang="en" sz="1100" b="0" i="0" u="none" strike="noStrike" cap="none"/>
              <a:t>Too technical – lose interest</a:t>
            </a:r>
            <a:endParaRPr sz="1100" b="0" i="0" u="none" strike="noStrike" cap="none"/>
          </a:p>
          <a:p>
            <a:pPr marL="0" marR="0" lvl="0" indent="0" algn="l" rtl="0">
              <a:spcBef>
                <a:spcPts val="0"/>
              </a:spcBef>
              <a:spcAft>
                <a:spcPts val="0"/>
              </a:spcAft>
              <a:buFont typeface="Arial"/>
              <a:buNone/>
            </a:pPr>
            <a:r>
              <a:rPr lang="en" sz="1100" b="0" i="0" u="none" strike="noStrike" cap="none"/>
              <a:t>Too much on each slide – get lost – try to read while trying to listen is hard!</a:t>
            </a:r>
            <a:endParaRPr sz="1100" b="0" i="0" u="none" strike="noStrike" cap="none"/>
          </a:p>
          <a:p>
            <a:pPr marL="0" marR="0" lvl="0" indent="0" algn="l" rtl="0">
              <a:spcBef>
                <a:spcPts val="0"/>
              </a:spcBef>
              <a:spcAft>
                <a:spcPts val="0"/>
              </a:spcAft>
              <a:buFont typeface="Arial"/>
              <a:buNone/>
            </a:pPr>
            <a:r>
              <a:rPr lang="en" sz="1100" b="0" i="0" u="none" strike="noStrike" cap="none"/>
              <a:t>No structure – doesn’t seem like a ‘story’. Takes too much energy to listen.</a:t>
            </a:r>
            <a:endParaRPr sz="1100" b="0" i="0" u="none" strike="noStrike" cap="none"/>
          </a:p>
          <a:p>
            <a:pPr marL="0" marR="0" lvl="0" indent="0" algn="l" rtl="0">
              <a:spcBef>
                <a:spcPts val="0"/>
              </a:spcBef>
              <a:spcAft>
                <a:spcPts val="0"/>
              </a:spcAft>
              <a:buFont typeface="Arial"/>
              <a:buNone/>
            </a:pPr>
            <a:r>
              <a:rPr lang="en" sz="1100" b="0" i="0" u="none" strike="noStrike" cap="none"/>
              <a:t>Reading from notes -  don’t feel involved. Worse if less eye contact.</a:t>
            </a:r>
            <a:endParaRPr sz="1100" b="0" i="0" u="none" strike="noStrike" cap="none"/>
          </a:p>
          <a:p>
            <a:pPr marL="0" marR="0" lvl="0" indent="0" algn="l" rtl="0">
              <a:spcBef>
                <a:spcPts val="0"/>
              </a:spcBef>
              <a:spcAft>
                <a:spcPts val="0"/>
              </a:spcAft>
              <a:buFont typeface="Arial"/>
              <a:buNone/>
            </a:pPr>
            <a:r>
              <a:rPr lang="en" sz="1100" b="0" i="0" u="none" strike="noStrike" cap="none"/>
              <a:t>Unclear speech – not understand or follow what is being said</a:t>
            </a:r>
            <a:endParaRPr sz="1100" b="0" i="0" u="none" strike="noStrike" cap="none"/>
          </a:p>
          <a:p>
            <a:pPr marL="0" marR="0" lvl="0" indent="0" algn="l" rtl="0">
              <a:spcBef>
                <a:spcPts val="0"/>
              </a:spcBef>
              <a:spcAft>
                <a:spcPts val="0"/>
              </a:spcAft>
              <a:buFont typeface="Arial"/>
              <a:buNone/>
            </a:pPr>
            <a:r>
              <a:rPr lang="en" sz="1100" b="0" i="0" u="none" strike="noStrike" cap="none"/>
              <a:t>nervous speaker – makes you feel for them and is distracting</a:t>
            </a:r>
            <a:endParaRPr sz="1100" b="0" i="0" u="none" strike="noStrike" cap="none"/>
          </a:p>
          <a:p>
            <a:pPr marL="0" marR="0" lvl="0" indent="0" algn="l" rtl="0">
              <a:spcBef>
                <a:spcPts val="0"/>
              </a:spcBef>
              <a:spcAft>
                <a:spcPts val="0"/>
              </a:spcAft>
              <a:buFont typeface="Arial"/>
              <a:buNone/>
            </a:pPr>
            <a:r>
              <a:rPr lang="en" sz="1100" b="0" i="0" u="none" strike="noStrike" cap="none"/>
              <a:t>Too simple – feel ‘talked down to’</a:t>
            </a:r>
            <a:endParaRPr sz="1100" b="0" i="0" u="none" strike="noStrike" cap="none"/>
          </a:p>
          <a:p>
            <a:pPr marL="0" marR="0" lvl="0" indent="0" algn="l" rtl="0">
              <a:spcBef>
                <a:spcPts val="0"/>
              </a:spcBef>
              <a:spcAft>
                <a:spcPts val="0"/>
              </a:spcAft>
              <a:buFont typeface="Arial"/>
              <a:buNone/>
            </a:pPr>
            <a:r>
              <a:rPr lang="en" sz="1100" b="0" i="0" u="none" strike="noStrike" cap="none"/>
              <a:t>Body language – too much or not enough</a:t>
            </a:r>
            <a:endParaRPr sz="1100" b="0" i="0" u="none" strike="noStrike" cap="none"/>
          </a:p>
          <a:p>
            <a:pPr marL="0" marR="0" lvl="0" indent="0" algn="l" rtl="0">
              <a:spcBef>
                <a:spcPts val="0"/>
              </a:spcBef>
              <a:spcAft>
                <a:spcPts val="0"/>
              </a:spcAft>
              <a:buFont typeface="Arial"/>
              <a:buNone/>
            </a:pPr>
            <a:r>
              <a:rPr lang="en" sz="1100" b="0" i="0" u="none" strike="noStrike" cap="none"/>
              <a:t>Small font or wacky fonts undermines the authority of the speaker</a:t>
            </a:r>
            <a:endParaRPr sz="1100" b="0" i="0" u="none" strike="noStrike" cap="none"/>
          </a:p>
          <a:p>
            <a:pPr marL="0" marR="0" lvl="0" indent="0" algn="l" rtl="0">
              <a:spcBef>
                <a:spcPts val="0"/>
              </a:spcBef>
              <a:spcAft>
                <a:spcPts val="0"/>
              </a:spcAft>
              <a:buFont typeface="Arial"/>
              <a:buNone/>
            </a:pPr>
            <a:r>
              <a:rPr lang="en" sz="1100" b="0" i="0" u="none" strike="noStrike" cap="none"/>
              <a:t>Lots of different fonts or colours – distracting again</a:t>
            </a:r>
            <a:endParaRPr sz="1100" b="0" i="0" u="none" strike="noStrike" cap="non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14b61fae_1_6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8" name="Google Shape;88;g14b61fae_1_68: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2400"/>
              </a:spcBef>
              <a:spcAft>
                <a:spcPts val="0"/>
              </a:spcAft>
              <a:buFont typeface="Arial"/>
              <a:buNone/>
            </a:pPr>
            <a:r>
              <a:rPr lang="en" sz="1200" b="0" i="0" u="none" strike="noStrike" cap="none"/>
              <a:t>Australia &amp; New Zealand 3MT Winner - Balarka Banerjee (The University of Western Australia)</a:t>
            </a:r>
            <a:endParaRPr sz="1100" b="0" i="0" u="none" strike="noStrike" cap="none"/>
          </a:p>
          <a:p>
            <a:pPr marL="0" marR="0" lvl="0" indent="0" algn="l" rtl="0">
              <a:spcBef>
                <a:spcPts val="600"/>
              </a:spcBef>
              <a:spcAft>
                <a:spcPts val="0"/>
              </a:spcAft>
              <a:buNone/>
            </a:pPr>
            <a:endParaRPr sz="1100" b="0" i="0" u="none" strike="noStrike" cap="non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14b61fae_1_8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4" name="Google Shape;94;g14b61fae_1_88: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14b61fae_1_9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0" name="Google Shape;100;g14b61fae_1_93: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Font typeface="Arial"/>
              <a:buNone/>
            </a:pPr>
            <a:r>
              <a:rPr lang="en" sz="1100" b="1" i="0" u="none" strike="noStrike" cap="none"/>
              <a:t>Simple: </a:t>
            </a:r>
            <a:r>
              <a:rPr lang="en" sz="1100" b="0" i="0" u="none" strike="noStrike" cap="none"/>
              <a:t>Our information environment is noisy and chaotic. If you want ideas to stick you need to aim for elegant simplicity – this is very hard to do. The first step is to identify the core of the idea.</a:t>
            </a:r>
            <a:endParaRPr sz="1100" b="0" i="0" u="none" strike="noStrike" cap="none"/>
          </a:p>
          <a:p>
            <a:pPr marL="0" marR="0" lvl="0" indent="0" algn="l" rtl="0">
              <a:spcBef>
                <a:spcPts val="0"/>
              </a:spcBef>
              <a:spcAft>
                <a:spcPts val="0"/>
              </a:spcAft>
              <a:buFont typeface="Arial"/>
              <a:buNone/>
            </a:pPr>
            <a:r>
              <a:rPr lang="en" sz="1100" b="1" i="0" u="none" strike="noStrike" cap="none"/>
              <a:t>Unexpected: </a:t>
            </a:r>
            <a:r>
              <a:rPr lang="en" sz="1100" b="0" i="0" u="none" strike="noStrike" cap="none"/>
              <a:t>We can't demand attention – we must attract it. The most basic way is to provoke surprise and interest by breaking a pattern.</a:t>
            </a:r>
            <a:endParaRPr sz="1100" b="0" i="0" u="none" strike="noStrike" cap="none"/>
          </a:p>
          <a:p>
            <a:pPr marL="0" marR="0" lvl="0" indent="0" algn="l" rtl="0">
              <a:spcBef>
                <a:spcPts val="0"/>
              </a:spcBef>
              <a:spcAft>
                <a:spcPts val="0"/>
              </a:spcAft>
              <a:buFont typeface="Arial"/>
              <a:buNone/>
            </a:pPr>
            <a:r>
              <a:rPr lang="en" sz="1100" b="1" i="0" u="none" strike="noStrike" cap="none"/>
              <a:t>Concrete: </a:t>
            </a:r>
            <a:r>
              <a:rPr lang="en" sz="1100" b="0" i="0" u="none" strike="noStrike" cap="none"/>
              <a:t>If you can see, hear, touch, smell or taste something it is concrete. Metaphors are useful because they 'borrow' features from the everyday world of experience.</a:t>
            </a:r>
            <a:endParaRPr sz="1100" b="0" i="0" u="none" strike="noStrike" cap="none"/>
          </a:p>
          <a:p>
            <a:pPr marL="0" marR="0" lvl="0" indent="0" algn="l" rtl="0">
              <a:spcBef>
                <a:spcPts val="0"/>
              </a:spcBef>
              <a:spcAft>
                <a:spcPts val="0"/>
              </a:spcAft>
              <a:buFont typeface="Arial"/>
              <a:buNone/>
            </a:pPr>
            <a:r>
              <a:rPr lang="en" sz="1100" b="1" i="0" u="none" strike="noStrike" cap="none"/>
              <a:t>Credible:</a:t>
            </a:r>
            <a:r>
              <a:rPr lang="en" sz="1100" b="0" i="0" u="none" strike="noStrike" cap="none"/>
              <a:t> You borrow credibility from your university and the status of PhD student. </a:t>
            </a:r>
            <a:endParaRPr sz="1100" b="0" i="0" u="none" strike="noStrike" cap="none"/>
          </a:p>
          <a:p>
            <a:pPr marL="0" marR="0" lvl="0" indent="0" algn="l" rtl="0">
              <a:spcBef>
                <a:spcPts val="0"/>
              </a:spcBef>
              <a:spcAft>
                <a:spcPts val="0"/>
              </a:spcAft>
              <a:buFont typeface="Arial"/>
              <a:buNone/>
            </a:pPr>
            <a:r>
              <a:rPr lang="en" sz="1100" b="1" i="0" u="none" strike="noStrike" cap="none"/>
              <a:t>Emotional: </a:t>
            </a:r>
            <a:r>
              <a:rPr lang="en" sz="1100" b="0" i="0" u="none" strike="noStrike" cap="none"/>
              <a:t>You can make people to care more about your research if you can get them feel some degree of emotional engagement. The easy way is to ‘piggy back’ your research on a care or interest that already exists.</a:t>
            </a:r>
            <a:endParaRPr sz="1100" b="0" i="0" u="none" strike="noStrike" cap="none"/>
          </a:p>
          <a:p>
            <a:pPr marL="0" marR="0" lvl="0" indent="0" algn="l" rtl="0">
              <a:spcBef>
                <a:spcPts val="0"/>
              </a:spcBef>
              <a:spcAft>
                <a:spcPts val="0"/>
              </a:spcAft>
              <a:buFont typeface="Arial"/>
              <a:buNone/>
            </a:pPr>
            <a:r>
              <a:rPr lang="en" sz="1100" b="1" i="0" u="none" strike="noStrike" cap="none"/>
              <a:t>Stories: </a:t>
            </a:r>
            <a:r>
              <a:rPr lang="en" sz="1100" b="0" i="0" u="none" strike="noStrike" cap="none"/>
              <a:t>Stories act to draw the audience into the story teller’s world and help us to identify with the scenario being told.</a:t>
            </a:r>
            <a:endParaRPr sz="1100" b="0" i="0" u="none" strike="noStrike" cap="non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b" anchorCtr="0"/>
          <a:lstStyle>
            <a:lvl1pPr lvl="0" algn="l" rtl="0">
              <a:spcBef>
                <a:spcPts val="0"/>
              </a:spcBef>
              <a:spcAft>
                <a:spcPts val="0"/>
              </a:spcAft>
              <a:buSzPts val="3600"/>
              <a:buFont typeface="Arial"/>
              <a:buNone/>
              <a:defRPr sz="3600" b="1">
                <a:solidFill>
                  <a:schemeClr val="dk1"/>
                </a:solidFill>
                <a:latin typeface="Arial"/>
                <a:ea typeface="Arial"/>
                <a:cs typeface="Arial"/>
                <a:sym typeface="Arial"/>
              </a:defRPr>
            </a:lvl1pPr>
            <a:lvl2pPr lvl="1" algn="l" rtl="0">
              <a:spcBef>
                <a:spcPts val="0"/>
              </a:spcBef>
              <a:spcAft>
                <a:spcPts val="0"/>
              </a:spcAft>
              <a:buSzPts val="3600"/>
              <a:buFont typeface="Arial"/>
              <a:buNone/>
              <a:defRPr sz="3600" b="1">
                <a:solidFill>
                  <a:schemeClr val="dk1"/>
                </a:solidFill>
                <a:latin typeface="Arial"/>
                <a:ea typeface="Arial"/>
                <a:cs typeface="Arial"/>
                <a:sym typeface="Arial"/>
              </a:defRPr>
            </a:lvl2pPr>
            <a:lvl3pPr lvl="2" algn="l" rtl="0">
              <a:spcBef>
                <a:spcPts val="0"/>
              </a:spcBef>
              <a:spcAft>
                <a:spcPts val="0"/>
              </a:spcAft>
              <a:buSzPts val="3600"/>
              <a:buFont typeface="Arial"/>
              <a:buNone/>
              <a:defRPr sz="3600" b="1">
                <a:solidFill>
                  <a:schemeClr val="dk1"/>
                </a:solidFill>
                <a:latin typeface="Arial"/>
                <a:ea typeface="Arial"/>
                <a:cs typeface="Arial"/>
                <a:sym typeface="Arial"/>
              </a:defRPr>
            </a:lvl3pPr>
            <a:lvl4pPr lvl="3" algn="l" rtl="0">
              <a:spcBef>
                <a:spcPts val="0"/>
              </a:spcBef>
              <a:spcAft>
                <a:spcPts val="0"/>
              </a:spcAft>
              <a:buSzPts val="3600"/>
              <a:buFont typeface="Arial"/>
              <a:buNone/>
              <a:defRPr sz="3600" b="1">
                <a:solidFill>
                  <a:schemeClr val="dk1"/>
                </a:solidFill>
                <a:latin typeface="Arial"/>
                <a:ea typeface="Arial"/>
                <a:cs typeface="Arial"/>
                <a:sym typeface="Arial"/>
              </a:defRPr>
            </a:lvl4pPr>
            <a:lvl5pPr lvl="4" algn="l" rtl="0">
              <a:spcBef>
                <a:spcPts val="0"/>
              </a:spcBef>
              <a:spcAft>
                <a:spcPts val="0"/>
              </a:spcAft>
              <a:buSzPts val="3600"/>
              <a:buFont typeface="Arial"/>
              <a:buNone/>
              <a:defRPr sz="3600" b="1">
                <a:solidFill>
                  <a:schemeClr val="dk1"/>
                </a:solidFill>
                <a:latin typeface="Arial"/>
                <a:ea typeface="Arial"/>
                <a:cs typeface="Arial"/>
                <a:sym typeface="Arial"/>
              </a:defRPr>
            </a:lvl5pPr>
            <a:lvl6pPr lvl="5" algn="l" rtl="0">
              <a:spcBef>
                <a:spcPts val="0"/>
              </a:spcBef>
              <a:spcAft>
                <a:spcPts val="0"/>
              </a:spcAft>
              <a:buSzPts val="3600"/>
              <a:buFont typeface="Arial"/>
              <a:buNone/>
              <a:defRPr sz="3600" b="1">
                <a:solidFill>
                  <a:schemeClr val="dk1"/>
                </a:solidFill>
                <a:latin typeface="Arial"/>
                <a:ea typeface="Arial"/>
                <a:cs typeface="Arial"/>
                <a:sym typeface="Arial"/>
              </a:defRPr>
            </a:lvl6pPr>
            <a:lvl7pPr lvl="6" algn="l" rtl="0">
              <a:spcBef>
                <a:spcPts val="0"/>
              </a:spcBef>
              <a:spcAft>
                <a:spcPts val="0"/>
              </a:spcAft>
              <a:buSzPts val="3600"/>
              <a:buFont typeface="Arial"/>
              <a:buNone/>
              <a:defRPr sz="3600" b="1">
                <a:solidFill>
                  <a:schemeClr val="dk1"/>
                </a:solidFill>
                <a:latin typeface="Arial"/>
                <a:ea typeface="Arial"/>
                <a:cs typeface="Arial"/>
                <a:sym typeface="Arial"/>
              </a:defRPr>
            </a:lvl7pPr>
            <a:lvl8pPr lvl="7" algn="l" rtl="0">
              <a:spcBef>
                <a:spcPts val="0"/>
              </a:spcBef>
              <a:spcAft>
                <a:spcPts val="0"/>
              </a:spcAft>
              <a:buSzPts val="3600"/>
              <a:buFont typeface="Arial"/>
              <a:buNone/>
              <a:defRPr sz="3600" b="1">
                <a:solidFill>
                  <a:schemeClr val="dk1"/>
                </a:solidFill>
                <a:latin typeface="Arial"/>
                <a:ea typeface="Arial"/>
                <a:cs typeface="Arial"/>
                <a:sym typeface="Arial"/>
              </a:defRPr>
            </a:lvl8pPr>
            <a:lvl9pPr lvl="8" algn="l" rtl="0">
              <a:spcBef>
                <a:spcPts val="0"/>
              </a:spcBef>
              <a:spcAft>
                <a:spcPts val="0"/>
              </a:spcAft>
              <a:buSzPts val="3600"/>
              <a:buFont typeface="Arial"/>
              <a:buNone/>
              <a:defRPr sz="3600" b="1">
                <a:solidFill>
                  <a:schemeClr val="dk1"/>
                </a:solidFill>
                <a:latin typeface="Arial"/>
                <a:ea typeface="Arial"/>
                <a:cs typeface="Arial"/>
                <a:sym typeface="Arial"/>
              </a:defRPr>
            </a:lvl9pPr>
          </a:lstStyle>
          <a:p>
            <a:endParaRPr/>
          </a:p>
        </p:txBody>
      </p:sp>
      <p:sp>
        <p:nvSpPr>
          <p:cNvPr id="13" name="Google Shape;13;p3"/>
          <p:cNvSpPr txBox="1">
            <a:spLocks noGrp="1"/>
          </p:cNvSpPr>
          <p:nvPr>
            <p:ph type="body" idx="1"/>
          </p:nvPr>
        </p:nvSpPr>
        <p:spPr>
          <a:xfrm>
            <a:off x="457200" y="1600200"/>
            <a:ext cx="8229600" cy="4967574"/>
          </a:xfrm>
          <a:prstGeom prst="rect">
            <a:avLst/>
          </a:prstGeom>
          <a:noFill/>
          <a:ln>
            <a:noFill/>
          </a:ln>
        </p:spPr>
        <p:txBody>
          <a:bodyPr spcFirstLastPara="1" wrap="square" lIns="91425" tIns="91425" rIns="91425" bIns="91425" anchor="t" anchorCtr="0"/>
          <a:lstStyle>
            <a:lvl1pPr marL="457200" lvl="0" indent="-419100" rtl="0">
              <a:spcBef>
                <a:spcPts val="600"/>
              </a:spcBef>
              <a:spcAft>
                <a:spcPts val="0"/>
              </a:spcAft>
              <a:buSzPts val="30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4"/>
        <p:cNvGrpSpPr/>
        <p:nvPr/>
      </p:nvGrpSpPr>
      <p:grpSpPr>
        <a:xfrm>
          <a:off x="0" y="0"/>
          <a:ext cx="0" cy="0"/>
          <a:chOff x="0" y="0"/>
          <a:chExt cx="0" cy="0"/>
        </a:xfrm>
      </p:grpSpPr>
      <p:sp>
        <p:nvSpPr>
          <p:cNvPr id="45" name="Google Shape;45;p13"/>
          <p:cNvSpPr txBox="1">
            <a:spLocks noGrp="1"/>
          </p:cNvSpPr>
          <p:nvPr>
            <p:ph type="body" idx="1"/>
          </p:nvPr>
        </p:nvSpPr>
        <p:spPr>
          <a:xfrm>
            <a:off x="457200" y="5875078"/>
            <a:ext cx="8229600" cy="692700"/>
          </a:xfrm>
          <a:prstGeom prst="rect">
            <a:avLst/>
          </a:prstGeom>
          <a:noFill/>
          <a:ln>
            <a:noFill/>
          </a:ln>
        </p:spPr>
        <p:txBody>
          <a:bodyPr spcFirstLastPara="1" wrap="square" lIns="91425" tIns="91425" rIns="91425" bIns="91425" anchor="t" anchorCtr="0"/>
          <a:lstStyle>
            <a:lvl1pPr marL="457200" lvl="0" indent="-317500" algn="ctr" rtl="0">
              <a:lnSpc>
                <a:spcPct val="100000"/>
              </a:lnSpc>
              <a:spcBef>
                <a:spcPts val="0"/>
              </a:spcBef>
              <a:spcAft>
                <a:spcPts val="0"/>
              </a:spcAft>
              <a:buClr>
                <a:schemeClr val="dk1"/>
              </a:buClr>
              <a:buSzPts val="1400"/>
              <a:buFont typeface="Arial"/>
              <a:buChar char="●"/>
              <a:defRPr sz="1800">
                <a:solidFill>
                  <a:schemeClr val="dk1"/>
                </a:solidFill>
              </a:defRPr>
            </a:lvl1pPr>
            <a:lvl2pPr marL="914400" lvl="1" indent="-317500" algn="ctr" rtl="0">
              <a:lnSpc>
                <a:spcPct val="100000"/>
              </a:lnSpc>
              <a:spcBef>
                <a:spcPts val="0"/>
              </a:spcBef>
              <a:spcAft>
                <a:spcPts val="0"/>
              </a:spcAft>
              <a:buClr>
                <a:schemeClr val="dk1"/>
              </a:buClr>
              <a:buSzPts val="1400"/>
              <a:buFont typeface="Arial"/>
              <a:buChar char="○"/>
              <a:defRPr sz="1800">
                <a:solidFill>
                  <a:schemeClr val="dk1"/>
                </a:solidFill>
              </a:defRPr>
            </a:lvl2pPr>
            <a:lvl3pPr marL="1371600" lvl="2" indent="-317500" algn="ctr" rtl="0">
              <a:lnSpc>
                <a:spcPct val="100000"/>
              </a:lnSpc>
              <a:spcBef>
                <a:spcPts val="0"/>
              </a:spcBef>
              <a:spcAft>
                <a:spcPts val="0"/>
              </a:spcAft>
              <a:buClr>
                <a:schemeClr val="dk1"/>
              </a:buClr>
              <a:buSzPts val="1400"/>
              <a:buFont typeface="Arial"/>
              <a:buChar char="■"/>
              <a:defRPr sz="1800">
                <a:solidFill>
                  <a:schemeClr val="dk1"/>
                </a:solidFill>
              </a:defRPr>
            </a:lvl3pPr>
            <a:lvl4pPr marL="1828800" lvl="3" indent="-317500" algn="ctr" rtl="0">
              <a:lnSpc>
                <a:spcPct val="100000"/>
              </a:lnSpc>
              <a:spcBef>
                <a:spcPts val="0"/>
              </a:spcBef>
              <a:spcAft>
                <a:spcPts val="0"/>
              </a:spcAft>
              <a:buClr>
                <a:schemeClr val="dk1"/>
              </a:buClr>
              <a:buSzPts val="1400"/>
              <a:buFont typeface="Arial"/>
              <a:buChar char="●"/>
              <a:defRPr sz="1800">
                <a:solidFill>
                  <a:schemeClr val="dk1"/>
                </a:solidFill>
              </a:defRPr>
            </a:lvl4pPr>
            <a:lvl5pPr marL="2286000" lvl="4" indent="-317500" algn="ctr" rtl="0">
              <a:lnSpc>
                <a:spcPct val="100000"/>
              </a:lnSpc>
              <a:spcBef>
                <a:spcPts val="0"/>
              </a:spcBef>
              <a:spcAft>
                <a:spcPts val="0"/>
              </a:spcAft>
              <a:buClr>
                <a:schemeClr val="dk1"/>
              </a:buClr>
              <a:buSzPts val="1400"/>
              <a:buFont typeface="Arial"/>
              <a:buChar char="○"/>
              <a:defRPr sz="1800">
                <a:solidFill>
                  <a:schemeClr val="dk1"/>
                </a:solidFill>
              </a:defRPr>
            </a:lvl5pPr>
            <a:lvl6pPr marL="2743200" lvl="5" indent="-317500" algn="ctr" rtl="0">
              <a:lnSpc>
                <a:spcPct val="100000"/>
              </a:lnSpc>
              <a:spcBef>
                <a:spcPts val="0"/>
              </a:spcBef>
              <a:spcAft>
                <a:spcPts val="0"/>
              </a:spcAft>
              <a:buClr>
                <a:schemeClr val="dk1"/>
              </a:buClr>
              <a:buSzPts val="1400"/>
              <a:buFont typeface="Arial"/>
              <a:buChar char="■"/>
              <a:defRPr sz="1800">
                <a:solidFill>
                  <a:schemeClr val="dk1"/>
                </a:solidFill>
              </a:defRPr>
            </a:lvl6pPr>
            <a:lvl7pPr marL="3200400" lvl="6" indent="-317500" algn="ctr" rtl="0">
              <a:lnSpc>
                <a:spcPct val="100000"/>
              </a:lnSpc>
              <a:spcBef>
                <a:spcPts val="0"/>
              </a:spcBef>
              <a:spcAft>
                <a:spcPts val="0"/>
              </a:spcAft>
              <a:buClr>
                <a:schemeClr val="dk1"/>
              </a:buClr>
              <a:buSzPts val="1400"/>
              <a:buFont typeface="Arial"/>
              <a:buChar char="●"/>
              <a:defRPr sz="1800">
                <a:solidFill>
                  <a:schemeClr val="dk1"/>
                </a:solidFill>
              </a:defRPr>
            </a:lvl7pPr>
            <a:lvl8pPr marL="3657600" lvl="7" indent="-317500" algn="ctr" rtl="0">
              <a:lnSpc>
                <a:spcPct val="100000"/>
              </a:lnSpc>
              <a:spcBef>
                <a:spcPts val="0"/>
              </a:spcBef>
              <a:spcAft>
                <a:spcPts val="0"/>
              </a:spcAft>
              <a:buClr>
                <a:schemeClr val="dk1"/>
              </a:buClr>
              <a:buSzPts val="1400"/>
              <a:buFont typeface="Arial"/>
              <a:buChar char="○"/>
              <a:defRPr sz="1800">
                <a:solidFill>
                  <a:schemeClr val="dk1"/>
                </a:solidFill>
              </a:defRPr>
            </a:lvl8pPr>
            <a:lvl9pPr marL="4114800" lvl="8" indent="-317500" algn="ctr" rtl="0">
              <a:lnSpc>
                <a:spcPct val="100000"/>
              </a:lnSpc>
              <a:spcBef>
                <a:spcPts val="0"/>
              </a:spcBef>
              <a:spcAft>
                <a:spcPts val="0"/>
              </a:spcAft>
              <a:buClr>
                <a:schemeClr val="dk1"/>
              </a:buClr>
              <a:buSzPts val="1400"/>
              <a:buFont typeface="Arial"/>
              <a:buChar char="■"/>
              <a:defRPr sz="1800">
                <a:solidFill>
                  <a:schemeClr val="dk1"/>
                </a:solidFill>
              </a:defRPr>
            </a:lvl9pPr>
          </a:lstStyle>
          <a:p>
            <a:endParaRPr/>
          </a:p>
        </p:txBody>
      </p:sp>
      <p:cxnSp>
        <p:nvCxnSpPr>
          <p:cNvPr id="46" name="Google Shape;46;p13"/>
          <p:cNvCxnSpPr/>
          <p:nvPr/>
        </p:nvCxnSpPr>
        <p:spPr>
          <a:xfrm>
            <a:off x="457200" y="5757014"/>
            <a:ext cx="8229600" cy="0"/>
          </a:xfrm>
          <a:prstGeom prst="straightConnector1">
            <a:avLst/>
          </a:prstGeom>
          <a:noFill/>
          <a:ln w="50800" cap="flat" cmpd="sng">
            <a:solidFill>
              <a:schemeClr val="lt2"/>
            </a:solidFill>
            <a:prstDash val="solid"/>
            <a:round/>
            <a:headEnd type="none" w="sm" len="sm"/>
            <a:tailEnd type="none" w="sm" len="sm"/>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7"/>
        <p:cNvGrpSpPr/>
        <p:nvPr/>
      </p:nvGrpSpPr>
      <p:grpSpPr>
        <a:xfrm>
          <a:off x="0" y="0"/>
          <a:ext cx="0" cy="0"/>
          <a:chOff x="0" y="0"/>
          <a:chExt cx="0" cy="0"/>
        </a:xfrm>
      </p:grpSpPr>
      <p:cxnSp>
        <p:nvCxnSpPr>
          <p:cNvPr id="48" name="Google Shape;48;p14"/>
          <p:cNvCxnSpPr/>
          <p:nvPr/>
        </p:nvCxnSpPr>
        <p:spPr>
          <a:xfrm>
            <a:off x="457200" y="150852"/>
            <a:ext cx="8229600" cy="0"/>
          </a:xfrm>
          <a:prstGeom prst="straightConnector1">
            <a:avLst/>
          </a:prstGeom>
          <a:noFill/>
          <a:ln w="50800" cap="flat" cmpd="sng">
            <a:solidFill>
              <a:schemeClr val="lt2"/>
            </a:solidFill>
            <a:prstDash val="solid"/>
            <a:round/>
            <a:headEnd type="none" w="sm" len="sm"/>
            <a:tailEnd type="none" w="sm" len="sm"/>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4"/>
        <p:cNvGrpSpPr/>
        <p:nvPr/>
      </p:nvGrpSpPr>
      <p:grpSpPr>
        <a:xfrm>
          <a:off x="0" y="0"/>
          <a:ext cx="0" cy="0"/>
          <a:chOff x="0" y="0"/>
          <a:chExt cx="0" cy="0"/>
        </a:xfrm>
      </p:grpSpPr>
      <p:sp>
        <p:nvSpPr>
          <p:cNvPr id="15" name="Google Shape;15;p4"/>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b" anchorCtr="0"/>
          <a:lstStyle>
            <a:lvl1pPr lvl="0" algn="l" rtl="0">
              <a:spcBef>
                <a:spcPts val="0"/>
              </a:spcBef>
              <a:spcAft>
                <a:spcPts val="0"/>
              </a:spcAft>
              <a:buSzPts val="3600"/>
              <a:buFont typeface="Arial"/>
              <a:buNone/>
              <a:defRPr sz="3600" b="1">
                <a:solidFill>
                  <a:schemeClr val="dk1"/>
                </a:solidFill>
                <a:latin typeface="Arial"/>
                <a:ea typeface="Arial"/>
                <a:cs typeface="Arial"/>
                <a:sym typeface="Arial"/>
              </a:defRPr>
            </a:lvl1pPr>
            <a:lvl2pPr lvl="1" algn="l" rtl="0">
              <a:spcBef>
                <a:spcPts val="0"/>
              </a:spcBef>
              <a:spcAft>
                <a:spcPts val="0"/>
              </a:spcAft>
              <a:buSzPts val="3600"/>
              <a:buFont typeface="Arial"/>
              <a:buNone/>
              <a:defRPr sz="3600" b="1">
                <a:solidFill>
                  <a:schemeClr val="dk1"/>
                </a:solidFill>
                <a:latin typeface="Arial"/>
                <a:ea typeface="Arial"/>
                <a:cs typeface="Arial"/>
                <a:sym typeface="Arial"/>
              </a:defRPr>
            </a:lvl2pPr>
            <a:lvl3pPr lvl="2" algn="l" rtl="0">
              <a:spcBef>
                <a:spcPts val="0"/>
              </a:spcBef>
              <a:spcAft>
                <a:spcPts val="0"/>
              </a:spcAft>
              <a:buSzPts val="3600"/>
              <a:buFont typeface="Arial"/>
              <a:buNone/>
              <a:defRPr sz="3600" b="1">
                <a:solidFill>
                  <a:schemeClr val="dk1"/>
                </a:solidFill>
                <a:latin typeface="Arial"/>
                <a:ea typeface="Arial"/>
                <a:cs typeface="Arial"/>
                <a:sym typeface="Arial"/>
              </a:defRPr>
            </a:lvl3pPr>
            <a:lvl4pPr lvl="3" algn="l" rtl="0">
              <a:spcBef>
                <a:spcPts val="0"/>
              </a:spcBef>
              <a:spcAft>
                <a:spcPts val="0"/>
              </a:spcAft>
              <a:buSzPts val="3600"/>
              <a:buFont typeface="Arial"/>
              <a:buNone/>
              <a:defRPr sz="3600" b="1">
                <a:solidFill>
                  <a:schemeClr val="dk1"/>
                </a:solidFill>
                <a:latin typeface="Arial"/>
                <a:ea typeface="Arial"/>
                <a:cs typeface="Arial"/>
                <a:sym typeface="Arial"/>
              </a:defRPr>
            </a:lvl4pPr>
            <a:lvl5pPr lvl="4" algn="l" rtl="0">
              <a:spcBef>
                <a:spcPts val="0"/>
              </a:spcBef>
              <a:spcAft>
                <a:spcPts val="0"/>
              </a:spcAft>
              <a:buSzPts val="3600"/>
              <a:buFont typeface="Arial"/>
              <a:buNone/>
              <a:defRPr sz="3600" b="1">
                <a:solidFill>
                  <a:schemeClr val="dk1"/>
                </a:solidFill>
                <a:latin typeface="Arial"/>
                <a:ea typeface="Arial"/>
                <a:cs typeface="Arial"/>
                <a:sym typeface="Arial"/>
              </a:defRPr>
            </a:lvl5pPr>
            <a:lvl6pPr lvl="5" algn="l" rtl="0">
              <a:spcBef>
                <a:spcPts val="0"/>
              </a:spcBef>
              <a:spcAft>
                <a:spcPts val="0"/>
              </a:spcAft>
              <a:buSzPts val="3600"/>
              <a:buFont typeface="Arial"/>
              <a:buNone/>
              <a:defRPr sz="3600" b="1">
                <a:solidFill>
                  <a:schemeClr val="dk1"/>
                </a:solidFill>
                <a:latin typeface="Arial"/>
                <a:ea typeface="Arial"/>
                <a:cs typeface="Arial"/>
                <a:sym typeface="Arial"/>
              </a:defRPr>
            </a:lvl6pPr>
            <a:lvl7pPr lvl="6" algn="l" rtl="0">
              <a:spcBef>
                <a:spcPts val="0"/>
              </a:spcBef>
              <a:spcAft>
                <a:spcPts val="0"/>
              </a:spcAft>
              <a:buSzPts val="3600"/>
              <a:buFont typeface="Arial"/>
              <a:buNone/>
              <a:defRPr sz="3600" b="1">
                <a:solidFill>
                  <a:schemeClr val="dk1"/>
                </a:solidFill>
                <a:latin typeface="Arial"/>
                <a:ea typeface="Arial"/>
                <a:cs typeface="Arial"/>
                <a:sym typeface="Arial"/>
              </a:defRPr>
            </a:lvl7pPr>
            <a:lvl8pPr lvl="7" algn="l" rtl="0">
              <a:spcBef>
                <a:spcPts val="0"/>
              </a:spcBef>
              <a:spcAft>
                <a:spcPts val="0"/>
              </a:spcAft>
              <a:buSzPts val="3600"/>
              <a:buFont typeface="Arial"/>
              <a:buNone/>
              <a:defRPr sz="3600" b="1">
                <a:solidFill>
                  <a:schemeClr val="dk1"/>
                </a:solidFill>
                <a:latin typeface="Arial"/>
                <a:ea typeface="Arial"/>
                <a:cs typeface="Arial"/>
                <a:sym typeface="Arial"/>
              </a:defRPr>
            </a:lvl8pPr>
            <a:lvl9pPr lvl="8" algn="l" rtl="0">
              <a:spcBef>
                <a:spcPts val="0"/>
              </a:spcBef>
              <a:spcAft>
                <a:spcPts val="0"/>
              </a:spcAft>
              <a:buSzPts val="3600"/>
              <a:buFont typeface="Arial"/>
              <a:buNone/>
              <a:defRPr sz="3600" b="1">
                <a:solidFill>
                  <a:schemeClr val="dk1"/>
                </a:solidFill>
                <a:latin typeface="Arial"/>
                <a:ea typeface="Arial"/>
                <a:cs typeface="Arial"/>
                <a:sym typeface="Arial"/>
              </a:defRPr>
            </a:lvl9pPr>
          </a:lstStyle>
          <a:p>
            <a:endParaRPr/>
          </a:p>
        </p:txBody>
      </p:sp>
      <p:sp>
        <p:nvSpPr>
          <p:cNvPr id="16" name="Google Shape;16;p4"/>
          <p:cNvSpPr txBox="1">
            <a:spLocks noGrp="1"/>
          </p:cNvSpPr>
          <p:nvPr>
            <p:ph type="body" idx="1"/>
          </p:nvPr>
        </p:nvSpPr>
        <p:spPr>
          <a:xfrm>
            <a:off x="457200" y="1600200"/>
            <a:ext cx="3994526" cy="4967574"/>
          </a:xfrm>
          <a:prstGeom prst="rect">
            <a:avLst/>
          </a:prstGeom>
          <a:noFill/>
          <a:ln>
            <a:noFill/>
          </a:ln>
        </p:spPr>
        <p:txBody>
          <a:bodyPr spcFirstLastPara="1" wrap="square" lIns="91425" tIns="91425" rIns="91425" bIns="91425" anchor="t" anchorCtr="0"/>
          <a:lstStyle>
            <a:lvl1pPr marL="457200" lvl="0" indent="-419100" rtl="0">
              <a:spcBef>
                <a:spcPts val="600"/>
              </a:spcBef>
              <a:spcAft>
                <a:spcPts val="0"/>
              </a:spcAft>
              <a:buSzPts val="30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17" name="Google Shape;17;p4"/>
          <p:cNvSpPr txBox="1">
            <a:spLocks noGrp="1"/>
          </p:cNvSpPr>
          <p:nvPr>
            <p:ph type="body" idx="2"/>
          </p:nvPr>
        </p:nvSpPr>
        <p:spPr>
          <a:xfrm>
            <a:off x="4692274" y="1600200"/>
            <a:ext cx="3994526" cy="4967574"/>
          </a:xfrm>
          <a:prstGeom prst="rect">
            <a:avLst/>
          </a:prstGeom>
          <a:noFill/>
          <a:ln>
            <a:noFill/>
          </a:ln>
        </p:spPr>
        <p:txBody>
          <a:bodyPr spcFirstLastPara="1" wrap="square" lIns="91425" tIns="91425" rIns="91425" bIns="91425" anchor="t" anchorCtr="0"/>
          <a:lstStyle>
            <a:lvl1pPr marL="457200" lvl="0" indent="-419100" rtl="0">
              <a:spcBef>
                <a:spcPts val="600"/>
              </a:spcBef>
              <a:spcAft>
                <a:spcPts val="0"/>
              </a:spcAft>
              <a:buSzPts val="30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8"/>
        <p:cNvGrpSpPr/>
        <p:nvPr/>
      </p:nvGrpSpPr>
      <p:grpSpPr>
        <a:xfrm>
          <a:off x="0" y="0"/>
          <a:ext cx="0" cy="0"/>
          <a:chOff x="0" y="0"/>
          <a:chExt cx="0" cy="0"/>
        </a:xfrm>
      </p:grpSpPr>
      <p:sp>
        <p:nvSpPr>
          <p:cNvPr id="19" name="Google Shape;19;p5"/>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b" anchorCtr="0"/>
          <a:lstStyle>
            <a:lvl1pPr lvl="0" algn="l" rtl="0">
              <a:spcBef>
                <a:spcPts val="0"/>
              </a:spcBef>
              <a:spcAft>
                <a:spcPts val="0"/>
              </a:spcAft>
              <a:buSzPts val="3600"/>
              <a:buFont typeface="Arial"/>
              <a:buNone/>
              <a:defRPr sz="3600" b="1">
                <a:solidFill>
                  <a:schemeClr val="dk1"/>
                </a:solidFill>
                <a:latin typeface="Arial"/>
                <a:ea typeface="Arial"/>
                <a:cs typeface="Arial"/>
                <a:sym typeface="Arial"/>
              </a:defRPr>
            </a:lvl1pPr>
            <a:lvl2pPr lvl="1" algn="l" rtl="0">
              <a:spcBef>
                <a:spcPts val="0"/>
              </a:spcBef>
              <a:spcAft>
                <a:spcPts val="0"/>
              </a:spcAft>
              <a:buSzPts val="3600"/>
              <a:buFont typeface="Arial"/>
              <a:buNone/>
              <a:defRPr sz="3600" b="1">
                <a:solidFill>
                  <a:schemeClr val="dk1"/>
                </a:solidFill>
                <a:latin typeface="Arial"/>
                <a:ea typeface="Arial"/>
                <a:cs typeface="Arial"/>
                <a:sym typeface="Arial"/>
              </a:defRPr>
            </a:lvl2pPr>
            <a:lvl3pPr lvl="2" algn="l" rtl="0">
              <a:spcBef>
                <a:spcPts val="0"/>
              </a:spcBef>
              <a:spcAft>
                <a:spcPts val="0"/>
              </a:spcAft>
              <a:buSzPts val="3600"/>
              <a:buFont typeface="Arial"/>
              <a:buNone/>
              <a:defRPr sz="3600" b="1">
                <a:solidFill>
                  <a:schemeClr val="dk1"/>
                </a:solidFill>
                <a:latin typeface="Arial"/>
                <a:ea typeface="Arial"/>
                <a:cs typeface="Arial"/>
                <a:sym typeface="Arial"/>
              </a:defRPr>
            </a:lvl3pPr>
            <a:lvl4pPr lvl="3" algn="l" rtl="0">
              <a:spcBef>
                <a:spcPts val="0"/>
              </a:spcBef>
              <a:spcAft>
                <a:spcPts val="0"/>
              </a:spcAft>
              <a:buSzPts val="3600"/>
              <a:buFont typeface="Arial"/>
              <a:buNone/>
              <a:defRPr sz="3600" b="1">
                <a:solidFill>
                  <a:schemeClr val="dk1"/>
                </a:solidFill>
                <a:latin typeface="Arial"/>
                <a:ea typeface="Arial"/>
                <a:cs typeface="Arial"/>
                <a:sym typeface="Arial"/>
              </a:defRPr>
            </a:lvl4pPr>
            <a:lvl5pPr lvl="4" algn="l" rtl="0">
              <a:spcBef>
                <a:spcPts val="0"/>
              </a:spcBef>
              <a:spcAft>
                <a:spcPts val="0"/>
              </a:spcAft>
              <a:buSzPts val="3600"/>
              <a:buFont typeface="Arial"/>
              <a:buNone/>
              <a:defRPr sz="3600" b="1">
                <a:solidFill>
                  <a:schemeClr val="dk1"/>
                </a:solidFill>
                <a:latin typeface="Arial"/>
                <a:ea typeface="Arial"/>
                <a:cs typeface="Arial"/>
                <a:sym typeface="Arial"/>
              </a:defRPr>
            </a:lvl5pPr>
            <a:lvl6pPr lvl="5" algn="l" rtl="0">
              <a:spcBef>
                <a:spcPts val="0"/>
              </a:spcBef>
              <a:spcAft>
                <a:spcPts val="0"/>
              </a:spcAft>
              <a:buSzPts val="3600"/>
              <a:buFont typeface="Arial"/>
              <a:buNone/>
              <a:defRPr sz="3600" b="1">
                <a:solidFill>
                  <a:schemeClr val="dk1"/>
                </a:solidFill>
                <a:latin typeface="Arial"/>
                <a:ea typeface="Arial"/>
                <a:cs typeface="Arial"/>
                <a:sym typeface="Arial"/>
              </a:defRPr>
            </a:lvl6pPr>
            <a:lvl7pPr lvl="6" algn="l" rtl="0">
              <a:spcBef>
                <a:spcPts val="0"/>
              </a:spcBef>
              <a:spcAft>
                <a:spcPts val="0"/>
              </a:spcAft>
              <a:buSzPts val="3600"/>
              <a:buFont typeface="Arial"/>
              <a:buNone/>
              <a:defRPr sz="3600" b="1">
                <a:solidFill>
                  <a:schemeClr val="dk1"/>
                </a:solidFill>
                <a:latin typeface="Arial"/>
                <a:ea typeface="Arial"/>
                <a:cs typeface="Arial"/>
                <a:sym typeface="Arial"/>
              </a:defRPr>
            </a:lvl7pPr>
            <a:lvl8pPr lvl="7" algn="l" rtl="0">
              <a:spcBef>
                <a:spcPts val="0"/>
              </a:spcBef>
              <a:spcAft>
                <a:spcPts val="0"/>
              </a:spcAft>
              <a:buSzPts val="3600"/>
              <a:buFont typeface="Arial"/>
              <a:buNone/>
              <a:defRPr sz="3600" b="1">
                <a:solidFill>
                  <a:schemeClr val="dk1"/>
                </a:solidFill>
                <a:latin typeface="Arial"/>
                <a:ea typeface="Arial"/>
                <a:cs typeface="Arial"/>
                <a:sym typeface="Arial"/>
              </a:defRPr>
            </a:lvl8pPr>
            <a:lvl9pPr lvl="8" algn="l" rtl="0">
              <a:spcBef>
                <a:spcPts val="0"/>
              </a:spcBef>
              <a:spcAft>
                <a:spcPts val="0"/>
              </a:spcAft>
              <a:buSzPts val="3600"/>
              <a:buFont typeface="Arial"/>
              <a:buNone/>
              <a:defRPr sz="3600" b="1">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0"/>
        <p:cNvGrpSpPr/>
        <p:nvPr/>
      </p:nvGrpSpPr>
      <p:grpSpPr>
        <a:xfrm>
          <a:off x="0" y="0"/>
          <a:ext cx="0" cy="0"/>
          <a:chOff x="0" y="0"/>
          <a:chExt cx="0" cy="0"/>
        </a:xfrm>
      </p:grpSpPr>
      <p:sp>
        <p:nvSpPr>
          <p:cNvPr id="21" name="Google Shape;21;p6"/>
          <p:cNvSpPr txBox="1">
            <a:spLocks noGrp="1"/>
          </p:cNvSpPr>
          <p:nvPr>
            <p:ph type="body" idx="1"/>
          </p:nvPr>
        </p:nvSpPr>
        <p:spPr>
          <a:xfrm>
            <a:off x="457200" y="5875079"/>
            <a:ext cx="8229600" cy="692694"/>
          </a:xfrm>
          <a:prstGeom prst="rect">
            <a:avLst/>
          </a:prstGeom>
          <a:noFill/>
          <a:ln>
            <a:noFill/>
          </a:ln>
        </p:spPr>
        <p:txBody>
          <a:bodyPr spcFirstLastPara="1" wrap="square" lIns="91425" tIns="91425" rIns="91425" bIns="91425" anchor="t" anchorCtr="0"/>
          <a:lstStyle>
            <a:lvl1pPr marL="457200" lvl="0" indent="-342900" algn="ctr" rtl="0">
              <a:lnSpc>
                <a:spcPct val="100000"/>
              </a:lnSpc>
              <a:spcBef>
                <a:spcPts val="360"/>
              </a:spcBef>
              <a:spcAft>
                <a:spcPts val="0"/>
              </a:spcAft>
              <a:buClr>
                <a:schemeClr val="dk1"/>
              </a:buClr>
              <a:buSzPts val="1800"/>
              <a:buFont typeface="Arial"/>
              <a:buChar char="●"/>
              <a:defRPr sz="1800">
                <a:solidFill>
                  <a:schemeClr val="dk1"/>
                </a:solidFill>
              </a:defRPr>
            </a:lvl1pPr>
            <a:lvl2pPr marL="914400" lvl="1" indent="-342900" algn="ctr" rtl="0">
              <a:lnSpc>
                <a:spcPct val="100000"/>
              </a:lnSpc>
              <a:spcBef>
                <a:spcPts val="0"/>
              </a:spcBef>
              <a:spcAft>
                <a:spcPts val="0"/>
              </a:spcAft>
              <a:buClr>
                <a:schemeClr val="dk1"/>
              </a:buClr>
              <a:buSzPts val="1800"/>
              <a:buFont typeface="Arial"/>
              <a:buChar char="○"/>
              <a:defRPr sz="1800">
                <a:solidFill>
                  <a:schemeClr val="dk1"/>
                </a:solidFill>
              </a:defRPr>
            </a:lvl2pPr>
            <a:lvl3pPr marL="1371600" lvl="2" indent="-342900" algn="ctr" rtl="0">
              <a:lnSpc>
                <a:spcPct val="100000"/>
              </a:lnSpc>
              <a:spcBef>
                <a:spcPts val="0"/>
              </a:spcBef>
              <a:spcAft>
                <a:spcPts val="0"/>
              </a:spcAft>
              <a:buClr>
                <a:schemeClr val="dk1"/>
              </a:buClr>
              <a:buSzPts val="1800"/>
              <a:buFont typeface="Arial"/>
              <a:buChar char="■"/>
              <a:defRPr sz="1800">
                <a:solidFill>
                  <a:schemeClr val="dk1"/>
                </a:solidFill>
              </a:defRPr>
            </a:lvl3pPr>
            <a:lvl4pPr marL="1828800" lvl="3" indent="-342900" algn="ctr" rtl="0">
              <a:lnSpc>
                <a:spcPct val="100000"/>
              </a:lnSpc>
              <a:spcBef>
                <a:spcPts val="0"/>
              </a:spcBef>
              <a:spcAft>
                <a:spcPts val="0"/>
              </a:spcAft>
              <a:buClr>
                <a:schemeClr val="dk1"/>
              </a:buClr>
              <a:buSzPts val="1800"/>
              <a:buFont typeface="Arial"/>
              <a:buChar char="●"/>
              <a:defRPr sz="1800">
                <a:solidFill>
                  <a:schemeClr val="dk1"/>
                </a:solidFill>
              </a:defRPr>
            </a:lvl4pPr>
            <a:lvl5pPr marL="2286000" lvl="4" indent="-342900" algn="ctr" rtl="0">
              <a:lnSpc>
                <a:spcPct val="100000"/>
              </a:lnSpc>
              <a:spcBef>
                <a:spcPts val="0"/>
              </a:spcBef>
              <a:spcAft>
                <a:spcPts val="0"/>
              </a:spcAft>
              <a:buClr>
                <a:schemeClr val="dk1"/>
              </a:buClr>
              <a:buSzPts val="1800"/>
              <a:buFont typeface="Arial"/>
              <a:buChar char="○"/>
              <a:defRPr sz="1800">
                <a:solidFill>
                  <a:schemeClr val="dk1"/>
                </a:solidFill>
              </a:defRPr>
            </a:lvl5pPr>
            <a:lvl6pPr marL="2743200" lvl="5" indent="-342900" algn="ctr" rtl="0">
              <a:lnSpc>
                <a:spcPct val="100000"/>
              </a:lnSpc>
              <a:spcBef>
                <a:spcPts val="0"/>
              </a:spcBef>
              <a:spcAft>
                <a:spcPts val="0"/>
              </a:spcAft>
              <a:buClr>
                <a:schemeClr val="dk1"/>
              </a:buClr>
              <a:buSzPts val="1800"/>
              <a:buFont typeface="Arial"/>
              <a:buChar char="■"/>
              <a:defRPr sz="1800">
                <a:solidFill>
                  <a:schemeClr val="dk1"/>
                </a:solidFill>
              </a:defRPr>
            </a:lvl6pPr>
            <a:lvl7pPr marL="3200400" lvl="6" indent="-342900" algn="ctr" rtl="0">
              <a:lnSpc>
                <a:spcPct val="100000"/>
              </a:lnSpc>
              <a:spcBef>
                <a:spcPts val="0"/>
              </a:spcBef>
              <a:spcAft>
                <a:spcPts val="0"/>
              </a:spcAft>
              <a:buClr>
                <a:schemeClr val="dk1"/>
              </a:buClr>
              <a:buSzPts val="1800"/>
              <a:buFont typeface="Arial"/>
              <a:buChar char="●"/>
              <a:defRPr sz="1800">
                <a:solidFill>
                  <a:schemeClr val="dk1"/>
                </a:solidFill>
              </a:defRPr>
            </a:lvl7pPr>
            <a:lvl8pPr marL="3657600" lvl="7" indent="-342900" algn="ctr" rtl="0">
              <a:lnSpc>
                <a:spcPct val="100000"/>
              </a:lnSpc>
              <a:spcBef>
                <a:spcPts val="0"/>
              </a:spcBef>
              <a:spcAft>
                <a:spcPts val="0"/>
              </a:spcAft>
              <a:buClr>
                <a:schemeClr val="dk1"/>
              </a:buClr>
              <a:buSzPts val="1800"/>
              <a:buFont typeface="Arial"/>
              <a:buChar char="○"/>
              <a:defRPr sz="1800">
                <a:solidFill>
                  <a:schemeClr val="dk1"/>
                </a:solidFill>
              </a:defRPr>
            </a:lvl8pPr>
            <a:lvl9pPr marL="4114800" lvl="8" indent="-342900" algn="ctr" rtl="0">
              <a:lnSpc>
                <a:spcPct val="100000"/>
              </a:lnSpc>
              <a:spcBef>
                <a:spcPts val="0"/>
              </a:spcBef>
              <a:spcAft>
                <a:spcPts val="0"/>
              </a:spcAft>
              <a:buClr>
                <a:schemeClr val="dk1"/>
              </a:buClr>
              <a:buSzPts val="1800"/>
              <a:buFont typeface="Arial"/>
              <a:buChar char="■"/>
              <a:defRPr sz="1800">
                <a:solidFill>
                  <a:schemeClr val="dk1"/>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2"/>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7"/>
        <p:cNvGrpSpPr/>
        <p:nvPr/>
      </p:nvGrpSpPr>
      <p:grpSpPr>
        <a:xfrm>
          <a:off x="0" y="0"/>
          <a:ext cx="0" cy="0"/>
          <a:chOff x="0" y="0"/>
          <a:chExt cx="0" cy="0"/>
        </a:xfrm>
      </p:grpSpPr>
      <p:sp>
        <p:nvSpPr>
          <p:cNvPr id="28" name="Google Shape;28;p9"/>
          <p:cNvSpPr txBox="1">
            <a:spLocks noGrp="1"/>
          </p:cNvSpPr>
          <p:nvPr>
            <p:ph type="ctrTitle"/>
          </p:nvPr>
        </p:nvSpPr>
        <p:spPr>
          <a:xfrm>
            <a:off x="457200" y="751679"/>
            <a:ext cx="8229600" cy="4012499"/>
          </a:xfrm>
          <a:prstGeom prst="rect">
            <a:avLst/>
          </a:prstGeom>
          <a:noFill/>
          <a:ln>
            <a:noFill/>
          </a:ln>
        </p:spPr>
        <p:txBody>
          <a:bodyPr spcFirstLastPara="1" wrap="square" lIns="91425" tIns="91425" rIns="91425" bIns="91425" anchor="t" anchorCtr="0"/>
          <a:lstStyle>
            <a:lvl1pPr marL="0" marR="0" lvl="0" indent="457200" algn="l" rtl="0">
              <a:lnSpc>
                <a:spcPct val="100000"/>
              </a:lnSpc>
              <a:spcBef>
                <a:spcPts val="0"/>
              </a:spcBef>
              <a:spcAft>
                <a:spcPts val="0"/>
              </a:spcAft>
              <a:buClr>
                <a:schemeClr val="accent1"/>
              </a:buClr>
              <a:buSzPts val="1400"/>
              <a:buFont typeface="Arial"/>
              <a:buNone/>
              <a:defRPr sz="7200" b="1" i="0" u="none" strike="noStrike" cap="none">
                <a:solidFill>
                  <a:schemeClr val="accent1"/>
                </a:solidFill>
                <a:latin typeface="Arial"/>
                <a:ea typeface="Arial"/>
                <a:cs typeface="Arial"/>
                <a:sym typeface="Arial"/>
              </a:defRPr>
            </a:lvl1pPr>
            <a:lvl2pPr marL="0" marR="0" lvl="1" indent="457200" algn="l" rtl="0">
              <a:lnSpc>
                <a:spcPct val="100000"/>
              </a:lnSpc>
              <a:spcBef>
                <a:spcPts val="0"/>
              </a:spcBef>
              <a:spcAft>
                <a:spcPts val="0"/>
              </a:spcAft>
              <a:buClr>
                <a:schemeClr val="accent1"/>
              </a:buClr>
              <a:buSzPts val="1400"/>
              <a:buFont typeface="Arial"/>
              <a:buNone/>
              <a:defRPr sz="7200" b="1" i="0" u="none" strike="noStrike" cap="none">
                <a:solidFill>
                  <a:schemeClr val="accent1"/>
                </a:solidFill>
                <a:latin typeface="Arial"/>
                <a:ea typeface="Arial"/>
                <a:cs typeface="Arial"/>
                <a:sym typeface="Arial"/>
              </a:defRPr>
            </a:lvl2pPr>
            <a:lvl3pPr marL="0" marR="0" lvl="2" indent="457200" algn="l" rtl="0">
              <a:spcBef>
                <a:spcPts val="0"/>
              </a:spcBef>
              <a:spcAft>
                <a:spcPts val="0"/>
              </a:spcAft>
              <a:buClr>
                <a:schemeClr val="accent1"/>
              </a:buClr>
              <a:buSzPts val="1400"/>
              <a:buFont typeface="Arial"/>
              <a:buNone/>
              <a:defRPr sz="7200" b="1" i="0" u="none" strike="noStrike" cap="none">
                <a:solidFill>
                  <a:schemeClr val="accent1"/>
                </a:solidFill>
                <a:latin typeface="Arial"/>
                <a:ea typeface="Arial"/>
                <a:cs typeface="Arial"/>
                <a:sym typeface="Arial"/>
              </a:defRPr>
            </a:lvl3pPr>
            <a:lvl4pPr marL="0" marR="0" lvl="3" indent="457200" algn="l" rtl="0">
              <a:spcBef>
                <a:spcPts val="0"/>
              </a:spcBef>
              <a:spcAft>
                <a:spcPts val="0"/>
              </a:spcAft>
              <a:buClr>
                <a:schemeClr val="accent1"/>
              </a:buClr>
              <a:buSzPts val="1400"/>
              <a:buFont typeface="Arial"/>
              <a:buNone/>
              <a:defRPr sz="7200" b="1" i="0" u="none" strike="noStrike" cap="none">
                <a:solidFill>
                  <a:schemeClr val="accent1"/>
                </a:solidFill>
                <a:latin typeface="Arial"/>
                <a:ea typeface="Arial"/>
                <a:cs typeface="Arial"/>
                <a:sym typeface="Arial"/>
              </a:defRPr>
            </a:lvl4pPr>
            <a:lvl5pPr marL="0" marR="0" lvl="4" indent="457200" algn="l" rtl="0">
              <a:spcBef>
                <a:spcPts val="0"/>
              </a:spcBef>
              <a:spcAft>
                <a:spcPts val="0"/>
              </a:spcAft>
              <a:buClr>
                <a:schemeClr val="accent1"/>
              </a:buClr>
              <a:buSzPts val="1400"/>
              <a:buFont typeface="Arial"/>
              <a:buNone/>
              <a:defRPr sz="7200" b="1" i="0" u="none" strike="noStrike" cap="none">
                <a:solidFill>
                  <a:schemeClr val="accent1"/>
                </a:solidFill>
                <a:latin typeface="Arial"/>
                <a:ea typeface="Arial"/>
                <a:cs typeface="Arial"/>
                <a:sym typeface="Arial"/>
              </a:defRPr>
            </a:lvl5pPr>
            <a:lvl6pPr marL="0" marR="0" lvl="5" indent="457200" algn="l" rtl="0">
              <a:spcBef>
                <a:spcPts val="0"/>
              </a:spcBef>
              <a:spcAft>
                <a:spcPts val="0"/>
              </a:spcAft>
              <a:buClr>
                <a:schemeClr val="accent1"/>
              </a:buClr>
              <a:buSzPts val="1400"/>
              <a:buFont typeface="Arial"/>
              <a:buNone/>
              <a:defRPr sz="7200" b="1" i="0" u="none" strike="noStrike" cap="none">
                <a:solidFill>
                  <a:schemeClr val="accent1"/>
                </a:solidFill>
                <a:latin typeface="Arial"/>
                <a:ea typeface="Arial"/>
                <a:cs typeface="Arial"/>
                <a:sym typeface="Arial"/>
              </a:defRPr>
            </a:lvl6pPr>
            <a:lvl7pPr marL="0" marR="0" lvl="6" indent="457200" algn="l" rtl="0">
              <a:spcBef>
                <a:spcPts val="0"/>
              </a:spcBef>
              <a:spcAft>
                <a:spcPts val="0"/>
              </a:spcAft>
              <a:buClr>
                <a:schemeClr val="accent1"/>
              </a:buClr>
              <a:buSzPts val="1400"/>
              <a:buFont typeface="Arial"/>
              <a:buNone/>
              <a:defRPr sz="7200" b="1" i="0" u="none" strike="noStrike" cap="none">
                <a:solidFill>
                  <a:schemeClr val="accent1"/>
                </a:solidFill>
                <a:latin typeface="Arial"/>
                <a:ea typeface="Arial"/>
                <a:cs typeface="Arial"/>
                <a:sym typeface="Arial"/>
              </a:defRPr>
            </a:lvl7pPr>
            <a:lvl8pPr marL="0" marR="0" lvl="7" indent="457200" algn="l" rtl="0">
              <a:spcBef>
                <a:spcPts val="0"/>
              </a:spcBef>
              <a:spcAft>
                <a:spcPts val="0"/>
              </a:spcAft>
              <a:buClr>
                <a:schemeClr val="accent1"/>
              </a:buClr>
              <a:buSzPts val="1400"/>
              <a:buFont typeface="Arial"/>
              <a:buNone/>
              <a:defRPr sz="7200" b="1" i="0" u="none" strike="noStrike" cap="none">
                <a:solidFill>
                  <a:schemeClr val="accent1"/>
                </a:solidFill>
                <a:latin typeface="Arial"/>
                <a:ea typeface="Arial"/>
                <a:cs typeface="Arial"/>
                <a:sym typeface="Arial"/>
              </a:defRPr>
            </a:lvl8pPr>
            <a:lvl9pPr marL="0" marR="0" lvl="8" indent="457200" algn="l" rtl="0">
              <a:spcBef>
                <a:spcPts val="0"/>
              </a:spcBef>
              <a:spcAft>
                <a:spcPts val="0"/>
              </a:spcAft>
              <a:buClr>
                <a:schemeClr val="accent1"/>
              </a:buClr>
              <a:buSzPts val="1400"/>
              <a:buFont typeface="Arial"/>
              <a:buNone/>
              <a:defRPr sz="7200" b="1" i="0" u="none" strike="noStrike" cap="none">
                <a:solidFill>
                  <a:schemeClr val="accent1"/>
                </a:solidFill>
                <a:latin typeface="Arial"/>
                <a:ea typeface="Arial"/>
                <a:cs typeface="Arial"/>
                <a:sym typeface="Arial"/>
              </a:defRPr>
            </a:lvl9pPr>
          </a:lstStyle>
          <a:p>
            <a:endParaRPr/>
          </a:p>
        </p:txBody>
      </p:sp>
      <p:sp>
        <p:nvSpPr>
          <p:cNvPr id="29" name="Google Shape;29;p9"/>
          <p:cNvSpPr txBox="1">
            <a:spLocks noGrp="1"/>
          </p:cNvSpPr>
          <p:nvPr>
            <p:ph type="subTitle" idx="1"/>
          </p:nvPr>
        </p:nvSpPr>
        <p:spPr>
          <a:xfrm>
            <a:off x="457200" y="4955189"/>
            <a:ext cx="8229600" cy="1643400"/>
          </a:xfrm>
          <a:prstGeom prst="rect">
            <a:avLst/>
          </a:prstGeom>
          <a:noFill/>
          <a:ln>
            <a:noFill/>
          </a:ln>
        </p:spPr>
        <p:txBody>
          <a:bodyPr spcFirstLastPara="1" wrap="square" lIns="91425" tIns="91425" rIns="91425" bIns="91425" anchor="t" anchorCtr="0"/>
          <a:lstStyle>
            <a:lvl1pPr marL="0" marR="0" lvl="0" indent="304800" algn="l" rtl="0">
              <a:lnSpc>
                <a:spcPct val="100000"/>
              </a:lnSpc>
              <a:spcBef>
                <a:spcPts val="0"/>
              </a:spcBef>
              <a:spcAft>
                <a:spcPts val="0"/>
              </a:spcAft>
              <a:buClr>
                <a:schemeClr val="dk2"/>
              </a:buClr>
              <a:buSzPts val="1400"/>
              <a:buFont typeface="Arial"/>
              <a:buNone/>
              <a:defRPr sz="4800" b="0" i="0" u="none" strike="noStrike" cap="none">
                <a:solidFill>
                  <a:schemeClr val="dk2"/>
                </a:solidFill>
                <a:latin typeface="Arial"/>
                <a:ea typeface="Arial"/>
                <a:cs typeface="Arial"/>
                <a:sym typeface="Arial"/>
              </a:defRPr>
            </a:lvl1pPr>
            <a:lvl2pPr marL="0" marR="0" lvl="1" indent="304800" algn="l" rtl="0">
              <a:lnSpc>
                <a:spcPct val="100000"/>
              </a:lnSpc>
              <a:spcBef>
                <a:spcPts val="0"/>
              </a:spcBef>
              <a:spcAft>
                <a:spcPts val="0"/>
              </a:spcAft>
              <a:buClr>
                <a:schemeClr val="dk2"/>
              </a:buClr>
              <a:buSzPts val="1400"/>
              <a:buFont typeface="Arial"/>
              <a:buNone/>
              <a:defRPr sz="4800" b="0" i="0" u="none" strike="noStrike" cap="none">
                <a:solidFill>
                  <a:schemeClr val="dk2"/>
                </a:solidFill>
                <a:latin typeface="Arial"/>
                <a:ea typeface="Arial"/>
                <a:cs typeface="Arial"/>
                <a:sym typeface="Arial"/>
              </a:defRPr>
            </a:lvl2pPr>
            <a:lvl3pPr marL="0" marR="0" lvl="2" indent="304800" algn="l" rtl="0">
              <a:lnSpc>
                <a:spcPct val="100000"/>
              </a:lnSpc>
              <a:spcBef>
                <a:spcPts val="0"/>
              </a:spcBef>
              <a:spcAft>
                <a:spcPts val="0"/>
              </a:spcAft>
              <a:buClr>
                <a:schemeClr val="dk2"/>
              </a:buClr>
              <a:buSzPts val="1400"/>
              <a:buFont typeface="Arial"/>
              <a:buNone/>
              <a:defRPr sz="4800" b="0" i="0" u="none" strike="noStrike" cap="none">
                <a:solidFill>
                  <a:schemeClr val="dk2"/>
                </a:solidFill>
                <a:latin typeface="Arial"/>
                <a:ea typeface="Arial"/>
                <a:cs typeface="Arial"/>
                <a:sym typeface="Arial"/>
              </a:defRPr>
            </a:lvl3pPr>
            <a:lvl4pPr marL="0" marR="0" lvl="3" indent="304800" algn="l" rtl="0">
              <a:lnSpc>
                <a:spcPct val="100000"/>
              </a:lnSpc>
              <a:spcBef>
                <a:spcPts val="0"/>
              </a:spcBef>
              <a:spcAft>
                <a:spcPts val="0"/>
              </a:spcAft>
              <a:buClr>
                <a:schemeClr val="dk2"/>
              </a:buClr>
              <a:buSzPts val="1400"/>
              <a:buFont typeface="Arial"/>
              <a:buNone/>
              <a:defRPr sz="4800" b="0" i="0" u="none" strike="noStrike" cap="none">
                <a:solidFill>
                  <a:schemeClr val="dk2"/>
                </a:solidFill>
                <a:latin typeface="Arial"/>
                <a:ea typeface="Arial"/>
                <a:cs typeface="Arial"/>
                <a:sym typeface="Arial"/>
              </a:defRPr>
            </a:lvl4pPr>
            <a:lvl5pPr marL="0" marR="0" lvl="4" indent="304800" algn="l" rtl="0">
              <a:lnSpc>
                <a:spcPct val="100000"/>
              </a:lnSpc>
              <a:spcBef>
                <a:spcPts val="0"/>
              </a:spcBef>
              <a:spcAft>
                <a:spcPts val="0"/>
              </a:spcAft>
              <a:buClr>
                <a:schemeClr val="dk2"/>
              </a:buClr>
              <a:buSzPts val="1400"/>
              <a:buFont typeface="Arial"/>
              <a:buNone/>
              <a:defRPr sz="4800" b="0" i="0" u="none" strike="noStrike" cap="none">
                <a:solidFill>
                  <a:schemeClr val="dk2"/>
                </a:solidFill>
                <a:latin typeface="Arial"/>
                <a:ea typeface="Arial"/>
                <a:cs typeface="Arial"/>
                <a:sym typeface="Arial"/>
              </a:defRPr>
            </a:lvl5pPr>
            <a:lvl6pPr marL="0" marR="0" lvl="5" indent="304800" algn="l" rtl="0">
              <a:lnSpc>
                <a:spcPct val="100000"/>
              </a:lnSpc>
              <a:spcBef>
                <a:spcPts val="0"/>
              </a:spcBef>
              <a:spcAft>
                <a:spcPts val="0"/>
              </a:spcAft>
              <a:buClr>
                <a:schemeClr val="dk2"/>
              </a:buClr>
              <a:buSzPts val="1400"/>
              <a:buFont typeface="Arial"/>
              <a:buNone/>
              <a:defRPr sz="4800" b="0" i="0" u="none" strike="noStrike" cap="none">
                <a:solidFill>
                  <a:schemeClr val="dk2"/>
                </a:solidFill>
                <a:latin typeface="Arial"/>
                <a:ea typeface="Arial"/>
                <a:cs typeface="Arial"/>
                <a:sym typeface="Arial"/>
              </a:defRPr>
            </a:lvl6pPr>
            <a:lvl7pPr marL="0" marR="0" lvl="6" indent="304800" algn="l" rtl="0">
              <a:lnSpc>
                <a:spcPct val="100000"/>
              </a:lnSpc>
              <a:spcBef>
                <a:spcPts val="0"/>
              </a:spcBef>
              <a:spcAft>
                <a:spcPts val="0"/>
              </a:spcAft>
              <a:buClr>
                <a:schemeClr val="dk2"/>
              </a:buClr>
              <a:buSzPts val="1400"/>
              <a:buFont typeface="Arial"/>
              <a:buNone/>
              <a:defRPr sz="4800" b="0" i="0" u="none" strike="noStrike" cap="none">
                <a:solidFill>
                  <a:schemeClr val="dk2"/>
                </a:solidFill>
                <a:latin typeface="Arial"/>
                <a:ea typeface="Arial"/>
                <a:cs typeface="Arial"/>
                <a:sym typeface="Arial"/>
              </a:defRPr>
            </a:lvl7pPr>
            <a:lvl8pPr marL="0" marR="0" lvl="7" indent="304800" algn="l" rtl="0">
              <a:lnSpc>
                <a:spcPct val="100000"/>
              </a:lnSpc>
              <a:spcBef>
                <a:spcPts val="0"/>
              </a:spcBef>
              <a:spcAft>
                <a:spcPts val="0"/>
              </a:spcAft>
              <a:buClr>
                <a:schemeClr val="dk2"/>
              </a:buClr>
              <a:buSzPts val="1400"/>
              <a:buFont typeface="Arial"/>
              <a:buNone/>
              <a:defRPr sz="4800" b="0" i="0" u="none" strike="noStrike" cap="none">
                <a:solidFill>
                  <a:schemeClr val="dk2"/>
                </a:solidFill>
                <a:latin typeface="Arial"/>
                <a:ea typeface="Arial"/>
                <a:cs typeface="Arial"/>
                <a:sym typeface="Arial"/>
              </a:defRPr>
            </a:lvl8pPr>
            <a:lvl9pPr marL="0" marR="0" lvl="8" indent="304800" algn="l" rtl="0">
              <a:lnSpc>
                <a:spcPct val="100000"/>
              </a:lnSpc>
              <a:spcBef>
                <a:spcPts val="0"/>
              </a:spcBef>
              <a:spcAft>
                <a:spcPts val="0"/>
              </a:spcAft>
              <a:buClr>
                <a:schemeClr val="dk2"/>
              </a:buClr>
              <a:buSzPts val="1400"/>
              <a:buFont typeface="Arial"/>
              <a:buNone/>
              <a:defRPr sz="4800" b="0" i="0" u="none" strike="noStrike" cap="none">
                <a:solidFill>
                  <a:schemeClr val="dk2"/>
                </a:solidFill>
                <a:latin typeface="Arial"/>
                <a:ea typeface="Arial"/>
                <a:cs typeface="Arial"/>
                <a:sym typeface="Arial"/>
              </a:defRPr>
            </a:lvl9pPr>
          </a:lstStyle>
          <a:p>
            <a:endParaRPr/>
          </a:p>
        </p:txBody>
      </p:sp>
      <p:cxnSp>
        <p:nvCxnSpPr>
          <p:cNvPr id="30" name="Google Shape;30;p9"/>
          <p:cNvCxnSpPr/>
          <p:nvPr/>
        </p:nvCxnSpPr>
        <p:spPr>
          <a:xfrm>
            <a:off x="457200" y="548639"/>
            <a:ext cx="8229600" cy="0"/>
          </a:xfrm>
          <a:prstGeom prst="straightConnector1">
            <a:avLst/>
          </a:prstGeom>
          <a:noFill/>
          <a:ln w="57150" cap="flat" cmpd="sng">
            <a:solidFill>
              <a:schemeClr val="accent1"/>
            </a:solidFill>
            <a:prstDash val="solid"/>
            <a:round/>
            <a:headEnd type="none" w="sm" len="sm"/>
            <a:tailEnd type="none" w="sm" len="sm"/>
          </a:ln>
        </p:spPr>
      </p:cxnSp>
      <p:cxnSp>
        <p:nvCxnSpPr>
          <p:cNvPr id="31" name="Google Shape;31;p9"/>
          <p:cNvCxnSpPr/>
          <p:nvPr/>
        </p:nvCxnSpPr>
        <p:spPr>
          <a:xfrm>
            <a:off x="457200" y="4844510"/>
            <a:ext cx="8229600" cy="0"/>
          </a:xfrm>
          <a:prstGeom prst="straightConnector1">
            <a:avLst/>
          </a:prstGeom>
          <a:noFill/>
          <a:ln w="57150" cap="flat" cmpd="sng">
            <a:solidFill>
              <a:schemeClr val="accent1"/>
            </a:solidFill>
            <a:prstDash val="solid"/>
            <a:round/>
            <a:headEnd type="none" w="sm" len="sm"/>
            <a:tailEnd type="none" w="sm" len="sm"/>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2"/>
        <p:cNvGrpSpPr/>
        <p:nvPr/>
      </p:nvGrpSpPr>
      <p:grpSpPr>
        <a:xfrm>
          <a:off x="0" y="0"/>
          <a:ext cx="0" cy="0"/>
          <a:chOff x="0" y="0"/>
          <a:chExt cx="0" cy="0"/>
        </a:xfrm>
      </p:grpSpPr>
      <p:sp>
        <p:nvSpPr>
          <p:cNvPr id="33" name="Google Shape;33;p10"/>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b" anchorCtr="0"/>
          <a:lstStyle>
            <a:lvl1pPr lvl="0" rtl="0">
              <a:spcBef>
                <a:spcPts val="0"/>
              </a:spcBef>
              <a:spcAft>
                <a:spcPts val="0"/>
              </a:spcAft>
              <a:buSzPts val="1400"/>
              <a:buNone/>
              <a:defRPr>
                <a:solidFill>
                  <a:srgbClr val="DA0002"/>
                </a:solidFill>
              </a:defRPr>
            </a:lvl1pPr>
            <a:lvl2pPr lvl="1" rtl="0">
              <a:spcBef>
                <a:spcPts val="0"/>
              </a:spcBef>
              <a:spcAft>
                <a:spcPts val="0"/>
              </a:spcAft>
              <a:buSzPts val="1400"/>
              <a:buNone/>
              <a:defRPr>
                <a:solidFill>
                  <a:srgbClr val="DA0002"/>
                </a:solidFill>
              </a:defRPr>
            </a:lvl2pPr>
            <a:lvl3pPr lvl="2" rtl="0">
              <a:spcBef>
                <a:spcPts val="0"/>
              </a:spcBef>
              <a:spcAft>
                <a:spcPts val="0"/>
              </a:spcAft>
              <a:buSzPts val="1400"/>
              <a:buNone/>
              <a:defRPr>
                <a:solidFill>
                  <a:srgbClr val="DA0002"/>
                </a:solidFill>
              </a:defRPr>
            </a:lvl3pPr>
            <a:lvl4pPr lvl="3" rtl="0">
              <a:spcBef>
                <a:spcPts val="0"/>
              </a:spcBef>
              <a:spcAft>
                <a:spcPts val="0"/>
              </a:spcAft>
              <a:buSzPts val="1400"/>
              <a:buNone/>
              <a:defRPr>
                <a:solidFill>
                  <a:srgbClr val="DA0002"/>
                </a:solidFill>
              </a:defRPr>
            </a:lvl4pPr>
            <a:lvl5pPr lvl="4" rtl="0">
              <a:spcBef>
                <a:spcPts val="0"/>
              </a:spcBef>
              <a:spcAft>
                <a:spcPts val="0"/>
              </a:spcAft>
              <a:buSzPts val="1400"/>
              <a:buNone/>
              <a:defRPr>
                <a:solidFill>
                  <a:srgbClr val="DA0002"/>
                </a:solidFill>
              </a:defRPr>
            </a:lvl5pPr>
            <a:lvl6pPr lvl="5" rtl="0">
              <a:spcBef>
                <a:spcPts val="0"/>
              </a:spcBef>
              <a:spcAft>
                <a:spcPts val="0"/>
              </a:spcAft>
              <a:buSzPts val="1400"/>
              <a:buNone/>
              <a:defRPr>
                <a:solidFill>
                  <a:srgbClr val="DA0002"/>
                </a:solidFill>
              </a:defRPr>
            </a:lvl6pPr>
            <a:lvl7pPr lvl="6" rtl="0">
              <a:spcBef>
                <a:spcPts val="0"/>
              </a:spcBef>
              <a:spcAft>
                <a:spcPts val="0"/>
              </a:spcAft>
              <a:buSzPts val="1400"/>
              <a:buNone/>
              <a:defRPr>
                <a:solidFill>
                  <a:srgbClr val="DA0002"/>
                </a:solidFill>
              </a:defRPr>
            </a:lvl7pPr>
            <a:lvl8pPr lvl="7" rtl="0">
              <a:spcBef>
                <a:spcPts val="0"/>
              </a:spcBef>
              <a:spcAft>
                <a:spcPts val="0"/>
              </a:spcAft>
              <a:buSzPts val="1400"/>
              <a:buNone/>
              <a:defRPr>
                <a:solidFill>
                  <a:srgbClr val="DA0002"/>
                </a:solidFill>
              </a:defRPr>
            </a:lvl8pPr>
            <a:lvl9pPr lvl="8" rtl="0">
              <a:spcBef>
                <a:spcPts val="0"/>
              </a:spcBef>
              <a:spcAft>
                <a:spcPts val="0"/>
              </a:spcAft>
              <a:buSzPts val="1400"/>
              <a:buNone/>
              <a:defRPr>
                <a:solidFill>
                  <a:srgbClr val="DA0002"/>
                </a:solidFill>
              </a:defRPr>
            </a:lvl9pPr>
          </a:lstStyle>
          <a:p>
            <a:endParaRPr/>
          </a:p>
        </p:txBody>
      </p:sp>
      <p:sp>
        <p:nvSpPr>
          <p:cNvPr id="34" name="Google Shape;34;p10"/>
          <p:cNvSpPr txBox="1">
            <a:spLocks noGrp="1"/>
          </p:cNvSpPr>
          <p:nvPr>
            <p:ph type="body" idx="1"/>
          </p:nvPr>
        </p:nvSpPr>
        <p:spPr>
          <a:xfrm>
            <a:off x="457200" y="1600200"/>
            <a:ext cx="8229600" cy="4967700"/>
          </a:xfrm>
          <a:prstGeom prst="rect">
            <a:avLst/>
          </a:prstGeom>
          <a:noFill/>
          <a:ln>
            <a:noFill/>
          </a:ln>
        </p:spPr>
        <p:txBody>
          <a:bodyPr spcFirstLastPara="1" wrap="square" lIns="91425" tIns="91425" rIns="91425" bIns="91425" anchor="t" anchorCtr="0"/>
          <a:lstStyle>
            <a:lvl1pPr marL="457200" lvl="0" indent="-317500" rtl="0">
              <a:spcBef>
                <a:spcPts val="60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sz="1800"/>
            </a:lvl5pPr>
            <a:lvl6pPr marL="2743200" lvl="5" indent="-317500" rtl="0">
              <a:spcBef>
                <a:spcPts val="0"/>
              </a:spcBef>
              <a:spcAft>
                <a:spcPts val="0"/>
              </a:spcAft>
              <a:buSzPts val="1400"/>
              <a:buChar char="■"/>
              <a:defRPr sz="1800"/>
            </a:lvl6pPr>
            <a:lvl7pPr marL="3200400" lvl="6" indent="-317500" rtl="0">
              <a:spcBef>
                <a:spcPts val="0"/>
              </a:spcBef>
              <a:spcAft>
                <a:spcPts val="0"/>
              </a:spcAft>
              <a:buSzPts val="1400"/>
              <a:buChar char="●"/>
              <a:defRPr sz="1800"/>
            </a:lvl7pPr>
            <a:lvl8pPr marL="3657600" lvl="7" indent="-317500" rtl="0">
              <a:spcBef>
                <a:spcPts val="0"/>
              </a:spcBef>
              <a:spcAft>
                <a:spcPts val="0"/>
              </a:spcAft>
              <a:buSzPts val="1400"/>
              <a:buChar char="○"/>
              <a:defRPr sz="1800"/>
            </a:lvl8pPr>
            <a:lvl9pPr marL="4114800" lvl="8" indent="-317500" rtl="0">
              <a:spcBef>
                <a:spcPts val="0"/>
              </a:spcBef>
              <a:spcAft>
                <a:spcPts val="0"/>
              </a:spcAft>
              <a:buSzPts val="1400"/>
              <a:buChar char="■"/>
              <a:defRPr sz="1800"/>
            </a:lvl9pPr>
          </a:lstStyle>
          <a:p>
            <a:endParaRPr/>
          </a:p>
        </p:txBody>
      </p:sp>
      <p:cxnSp>
        <p:nvCxnSpPr>
          <p:cNvPr id="35" name="Google Shape;35;p10"/>
          <p:cNvCxnSpPr/>
          <p:nvPr/>
        </p:nvCxnSpPr>
        <p:spPr>
          <a:xfrm>
            <a:off x="457200" y="1524000"/>
            <a:ext cx="8229600" cy="0"/>
          </a:xfrm>
          <a:prstGeom prst="straightConnector1">
            <a:avLst/>
          </a:prstGeom>
          <a:noFill/>
          <a:ln w="50800" cap="flat" cmpd="sng">
            <a:solidFill>
              <a:srgbClr val="DA0002"/>
            </a:solidFill>
            <a:prstDash val="solid"/>
            <a:round/>
            <a:headEnd type="none" w="sm" len="sm"/>
            <a:tailEnd type="none" w="sm" len="sm"/>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6"/>
        <p:cNvGrpSpPr/>
        <p:nvPr/>
      </p:nvGrpSpPr>
      <p:grpSpPr>
        <a:xfrm>
          <a:off x="0" y="0"/>
          <a:ext cx="0" cy="0"/>
          <a:chOff x="0" y="0"/>
          <a:chExt cx="0" cy="0"/>
        </a:xfrm>
      </p:grpSpPr>
      <p:sp>
        <p:nvSpPr>
          <p:cNvPr id="37" name="Google Shape;37;p11"/>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b" anchorCtr="0"/>
          <a:lstStyle>
            <a:lvl1pPr lvl="0" rtl="0">
              <a:spcBef>
                <a:spcPts val="0"/>
              </a:spcBef>
              <a:spcAft>
                <a:spcPts val="0"/>
              </a:spcAft>
              <a:buSzPts val="1400"/>
              <a:buNone/>
              <a:defRPr>
                <a:solidFill>
                  <a:srgbClr val="DA0002"/>
                </a:solidFill>
              </a:defRPr>
            </a:lvl1pPr>
            <a:lvl2pPr lvl="1" rtl="0">
              <a:spcBef>
                <a:spcPts val="0"/>
              </a:spcBef>
              <a:spcAft>
                <a:spcPts val="0"/>
              </a:spcAft>
              <a:buSzPts val="1400"/>
              <a:buNone/>
              <a:defRPr>
                <a:solidFill>
                  <a:srgbClr val="DA0002"/>
                </a:solidFill>
              </a:defRPr>
            </a:lvl2pPr>
            <a:lvl3pPr lvl="2" rtl="0">
              <a:spcBef>
                <a:spcPts val="0"/>
              </a:spcBef>
              <a:spcAft>
                <a:spcPts val="0"/>
              </a:spcAft>
              <a:buSzPts val="1400"/>
              <a:buNone/>
              <a:defRPr>
                <a:solidFill>
                  <a:srgbClr val="DA0002"/>
                </a:solidFill>
              </a:defRPr>
            </a:lvl3pPr>
            <a:lvl4pPr lvl="3" rtl="0">
              <a:spcBef>
                <a:spcPts val="0"/>
              </a:spcBef>
              <a:spcAft>
                <a:spcPts val="0"/>
              </a:spcAft>
              <a:buSzPts val="1400"/>
              <a:buNone/>
              <a:defRPr>
                <a:solidFill>
                  <a:srgbClr val="DA0002"/>
                </a:solidFill>
              </a:defRPr>
            </a:lvl4pPr>
            <a:lvl5pPr lvl="4" rtl="0">
              <a:spcBef>
                <a:spcPts val="0"/>
              </a:spcBef>
              <a:spcAft>
                <a:spcPts val="0"/>
              </a:spcAft>
              <a:buSzPts val="1400"/>
              <a:buNone/>
              <a:defRPr>
                <a:solidFill>
                  <a:srgbClr val="DA0002"/>
                </a:solidFill>
              </a:defRPr>
            </a:lvl5pPr>
            <a:lvl6pPr lvl="5" rtl="0">
              <a:spcBef>
                <a:spcPts val="0"/>
              </a:spcBef>
              <a:spcAft>
                <a:spcPts val="0"/>
              </a:spcAft>
              <a:buSzPts val="1400"/>
              <a:buNone/>
              <a:defRPr>
                <a:solidFill>
                  <a:srgbClr val="DA0002"/>
                </a:solidFill>
              </a:defRPr>
            </a:lvl6pPr>
            <a:lvl7pPr lvl="6" rtl="0">
              <a:spcBef>
                <a:spcPts val="0"/>
              </a:spcBef>
              <a:spcAft>
                <a:spcPts val="0"/>
              </a:spcAft>
              <a:buSzPts val="1400"/>
              <a:buNone/>
              <a:defRPr>
                <a:solidFill>
                  <a:srgbClr val="DA0002"/>
                </a:solidFill>
              </a:defRPr>
            </a:lvl7pPr>
            <a:lvl8pPr lvl="7" rtl="0">
              <a:spcBef>
                <a:spcPts val="0"/>
              </a:spcBef>
              <a:spcAft>
                <a:spcPts val="0"/>
              </a:spcAft>
              <a:buSzPts val="1400"/>
              <a:buNone/>
              <a:defRPr>
                <a:solidFill>
                  <a:srgbClr val="DA0002"/>
                </a:solidFill>
              </a:defRPr>
            </a:lvl8pPr>
            <a:lvl9pPr lvl="8" rtl="0">
              <a:spcBef>
                <a:spcPts val="0"/>
              </a:spcBef>
              <a:spcAft>
                <a:spcPts val="0"/>
              </a:spcAft>
              <a:buSzPts val="1400"/>
              <a:buNone/>
              <a:defRPr>
                <a:solidFill>
                  <a:srgbClr val="DA0002"/>
                </a:solidFill>
              </a:defRPr>
            </a:lvl9pPr>
          </a:lstStyle>
          <a:p>
            <a:endParaRPr/>
          </a:p>
        </p:txBody>
      </p:sp>
      <p:sp>
        <p:nvSpPr>
          <p:cNvPr id="38" name="Google Shape;38;p11"/>
          <p:cNvSpPr txBox="1">
            <a:spLocks noGrp="1"/>
          </p:cNvSpPr>
          <p:nvPr>
            <p:ph type="body" idx="1"/>
          </p:nvPr>
        </p:nvSpPr>
        <p:spPr>
          <a:xfrm>
            <a:off x="457200" y="1600200"/>
            <a:ext cx="3994500" cy="4967700"/>
          </a:xfrm>
          <a:prstGeom prst="rect">
            <a:avLst/>
          </a:prstGeom>
          <a:noFill/>
          <a:ln>
            <a:noFill/>
          </a:ln>
        </p:spPr>
        <p:txBody>
          <a:bodyPr spcFirstLastPara="1" wrap="square" lIns="91425" tIns="91425" rIns="91425" bIns="91425" anchor="t" anchorCtr="0"/>
          <a:lstStyle>
            <a:lvl1pPr marL="457200" lvl="0" indent="-317500" rtl="0">
              <a:spcBef>
                <a:spcPts val="60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sz="1800"/>
            </a:lvl5pPr>
            <a:lvl6pPr marL="2743200" lvl="5" indent="-317500" rtl="0">
              <a:spcBef>
                <a:spcPts val="0"/>
              </a:spcBef>
              <a:spcAft>
                <a:spcPts val="0"/>
              </a:spcAft>
              <a:buSzPts val="1400"/>
              <a:buChar char="■"/>
              <a:defRPr sz="1800"/>
            </a:lvl6pPr>
            <a:lvl7pPr marL="3200400" lvl="6" indent="-317500" rtl="0">
              <a:spcBef>
                <a:spcPts val="0"/>
              </a:spcBef>
              <a:spcAft>
                <a:spcPts val="0"/>
              </a:spcAft>
              <a:buSzPts val="1400"/>
              <a:buChar char="●"/>
              <a:defRPr sz="1800"/>
            </a:lvl7pPr>
            <a:lvl8pPr marL="3657600" lvl="7" indent="-317500" rtl="0">
              <a:spcBef>
                <a:spcPts val="0"/>
              </a:spcBef>
              <a:spcAft>
                <a:spcPts val="0"/>
              </a:spcAft>
              <a:buSzPts val="1400"/>
              <a:buChar char="○"/>
              <a:defRPr sz="1800"/>
            </a:lvl8pPr>
            <a:lvl9pPr marL="4114800" lvl="8" indent="-317500" rtl="0">
              <a:spcBef>
                <a:spcPts val="0"/>
              </a:spcBef>
              <a:spcAft>
                <a:spcPts val="0"/>
              </a:spcAft>
              <a:buSzPts val="1400"/>
              <a:buChar char="■"/>
              <a:defRPr sz="1800"/>
            </a:lvl9pPr>
          </a:lstStyle>
          <a:p>
            <a:endParaRPr/>
          </a:p>
        </p:txBody>
      </p:sp>
      <p:sp>
        <p:nvSpPr>
          <p:cNvPr id="39" name="Google Shape;39;p11"/>
          <p:cNvSpPr txBox="1">
            <a:spLocks noGrp="1"/>
          </p:cNvSpPr>
          <p:nvPr>
            <p:ph type="body" idx="2"/>
          </p:nvPr>
        </p:nvSpPr>
        <p:spPr>
          <a:xfrm>
            <a:off x="4692273" y="1600200"/>
            <a:ext cx="3994500" cy="4967700"/>
          </a:xfrm>
          <a:prstGeom prst="rect">
            <a:avLst/>
          </a:prstGeom>
          <a:noFill/>
          <a:ln>
            <a:noFill/>
          </a:ln>
        </p:spPr>
        <p:txBody>
          <a:bodyPr spcFirstLastPara="1" wrap="square" lIns="91425" tIns="91425" rIns="91425" bIns="91425" anchor="t" anchorCtr="0"/>
          <a:lstStyle>
            <a:lvl1pPr marL="457200" lvl="0" indent="-317500" rtl="0">
              <a:spcBef>
                <a:spcPts val="60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sz="1800"/>
            </a:lvl5pPr>
            <a:lvl6pPr marL="2743200" lvl="5" indent="-317500" rtl="0">
              <a:spcBef>
                <a:spcPts val="0"/>
              </a:spcBef>
              <a:spcAft>
                <a:spcPts val="0"/>
              </a:spcAft>
              <a:buSzPts val="1400"/>
              <a:buChar char="■"/>
              <a:defRPr sz="1800"/>
            </a:lvl6pPr>
            <a:lvl7pPr marL="3200400" lvl="6" indent="-317500" rtl="0">
              <a:spcBef>
                <a:spcPts val="0"/>
              </a:spcBef>
              <a:spcAft>
                <a:spcPts val="0"/>
              </a:spcAft>
              <a:buSzPts val="1400"/>
              <a:buChar char="●"/>
              <a:defRPr sz="1800"/>
            </a:lvl7pPr>
            <a:lvl8pPr marL="3657600" lvl="7" indent="-317500" rtl="0">
              <a:spcBef>
                <a:spcPts val="0"/>
              </a:spcBef>
              <a:spcAft>
                <a:spcPts val="0"/>
              </a:spcAft>
              <a:buSzPts val="1400"/>
              <a:buChar char="○"/>
              <a:defRPr sz="1800"/>
            </a:lvl8pPr>
            <a:lvl9pPr marL="4114800" lvl="8" indent="-317500" rtl="0">
              <a:spcBef>
                <a:spcPts val="0"/>
              </a:spcBef>
              <a:spcAft>
                <a:spcPts val="0"/>
              </a:spcAft>
              <a:buSzPts val="1400"/>
              <a:buChar char="■"/>
              <a:defRPr sz="1800"/>
            </a:lvl9pPr>
          </a:lstStyle>
          <a:p>
            <a:endParaRPr/>
          </a:p>
        </p:txBody>
      </p:sp>
      <p:cxnSp>
        <p:nvCxnSpPr>
          <p:cNvPr id="40" name="Google Shape;40;p11"/>
          <p:cNvCxnSpPr/>
          <p:nvPr/>
        </p:nvCxnSpPr>
        <p:spPr>
          <a:xfrm>
            <a:off x="457200" y="1524000"/>
            <a:ext cx="8229600" cy="0"/>
          </a:xfrm>
          <a:prstGeom prst="straightConnector1">
            <a:avLst/>
          </a:prstGeom>
          <a:noFill/>
          <a:ln w="50800" cap="flat" cmpd="sng">
            <a:solidFill>
              <a:srgbClr val="DA0002"/>
            </a:solidFill>
            <a:prstDash val="solid"/>
            <a:round/>
            <a:headEnd type="none" w="sm" len="sm"/>
            <a:tailEnd type="none" w="sm" len="sm"/>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1"/>
        <p:cNvGrpSpPr/>
        <p:nvPr/>
      </p:nvGrpSpPr>
      <p:grpSpPr>
        <a:xfrm>
          <a:off x="0" y="0"/>
          <a:ext cx="0" cy="0"/>
          <a:chOff x="0" y="0"/>
          <a:chExt cx="0" cy="0"/>
        </a:xfrm>
      </p:grpSpPr>
      <p:sp>
        <p:nvSpPr>
          <p:cNvPr id="42" name="Google Shape;42;p12"/>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b" anchorCtr="0"/>
          <a:lstStyle>
            <a:lvl1pPr lvl="0" rtl="0">
              <a:spcBef>
                <a:spcPts val="0"/>
              </a:spcBef>
              <a:spcAft>
                <a:spcPts val="0"/>
              </a:spcAft>
              <a:buSzPts val="1400"/>
              <a:buNone/>
              <a:defRPr>
                <a:solidFill>
                  <a:schemeClr val="accent1"/>
                </a:solidFill>
              </a:defRPr>
            </a:lvl1pPr>
            <a:lvl2pPr lvl="1" rtl="0">
              <a:spcBef>
                <a:spcPts val="0"/>
              </a:spcBef>
              <a:spcAft>
                <a:spcPts val="0"/>
              </a:spcAft>
              <a:buSzPts val="1400"/>
              <a:buNone/>
              <a:defRPr>
                <a:solidFill>
                  <a:schemeClr val="accent1"/>
                </a:solidFill>
              </a:defRPr>
            </a:lvl2pPr>
            <a:lvl3pPr lvl="2" rtl="0">
              <a:spcBef>
                <a:spcPts val="0"/>
              </a:spcBef>
              <a:spcAft>
                <a:spcPts val="0"/>
              </a:spcAft>
              <a:buSzPts val="1400"/>
              <a:buNone/>
              <a:defRPr>
                <a:solidFill>
                  <a:schemeClr val="accent1"/>
                </a:solidFill>
              </a:defRPr>
            </a:lvl3pPr>
            <a:lvl4pPr lvl="3" rtl="0">
              <a:spcBef>
                <a:spcPts val="0"/>
              </a:spcBef>
              <a:spcAft>
                <a:spcPts val="0"/>
              </a:spcAft>
              <a:buSzPts val="1400"/>
              <a:buNone/>
              <a:defRPr>
                <a:solidFill>
                  <a:schemeClr val="accent1"/>
                </a:solidFill>
              </a:defRPr>
            </a:lvl4pPr>
            <a:lvl5pPr lvl="4" rtl="0">
              <a:spcBef>
                <a:spcPts val="0"/>
              </a:spcBef>
              <a:spcAft>
                <a:spcPts val="0"/>
              </a:spcAft>
              <a:buSzPts val="1400"/>
              <a:buNone/>
              <a:defRPr>
                <a:solidFill>
                  <a:schemeClr val="accent1"/>
                </a:solidFill>
              </a:defRPr>
            </a:lvl5pPr>
            <a:lvl6pPr lvl="5" rtl="0">
              <a:spcBef>
                <a:spcPts val="0"/>
              </a:spcBef>
              <a:spcAft>
                <a:spcPts val="0"/>
              </a:spcAft>
              <a:buSzPts val="1400"/>
              <a:buNone/>
              <a:defRPr>
                <a:solidFill>
                  <a:schemeClr val="accent1"/>
                </a:solidFill>
              </a:defRPr>
            </a:lvl6pPr>
            <a:lvl7pPr lvl="6" rtl="0">
              <a:spcBef>
                <a:spcPts val="0"/>
              </a:spcBef>
              <a:spcAft>
                <a:spcPts val="0"/>
              </a:spcAft>
              <a:buSzPts val="1400"/>
              <a:buNone/>
              <a:defRPr>
                <a:solidFill>
                  <a:schemeClr val="accent1"/>
                </a:solidFill>
              </a:defRPr>
            </a:lvl7pPr>
            <a:lvl8pPr lvl="7" rtl="0">
              <a:spcBef>
                <a:spcPts val="0"/>
              </a:spcBef>
              <a:spcAft>
                <a:spcPts val="0"/>
              </a:spcAft>
              <a:buSzPts val="1400"/>
              <a:buNone/>
              <a:defRPr>
                <a:solidFill>
                  <a:schemeClr val="accent1"/>
                </a:solidFill>
              </a:defRPr>
            </a:lvl8pPr>
            <a:lvl9pPr lvl="8" rtl="0">
              <a:spcBef>
                <a:spcPts val="0"/>
              </a:spcBef>
              <a:spcAft>
                <a:spcPts val="0"/>
              </a:spcAft>
              <a:buSzPts val="1400"/>
              <a:buNone/>
              <a:defRPr>
                <a:solidFill>
                  <a:schemeClr val="accent1"/>
                </a:solidFill>
              </a:defRPr>
            </a:lvl9pPr>
          </a:lstStyle>
          <a:p>
            <a:endParaRPr/>
          </a:p>
        </p:txBody>
      </p:sp>
      <p:cxnSp>
        <p:nvCxnSpPr>
          <p:cNvPr id="43" name="Google Shape;43;p12"/>
          <p:cNvCxnSpPr/>
          <p:nvPr/>
        </p:nvCxnSpPr>
        <p:spPr>
          <a:xfrm>
            <a:off x="457200" y="1524000"/>
            <a:ext cx="8229600" cy="0"/>
          </a:xfrm>
          <a:prstGeom prst="straightConnector1">
            <a:avLst/>
          </a:prstGeom>
          <a:noFill/>
          <a:ln w="50800" cap="flat" cmpd="sng">
            <a:solidFill>
              <a:schemeClr val="accent1"/>
            </a:solidFill>
            <a:prstDash val="solid"/>
            <a:round/>
            <a:headEnd type="none" w="sm" len="sm"/>
            <a:tailEnd type="none" w="sm" len="sm"/>
          </a:ln>
        </p:spPr>
      </p:cxn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b" anchorCtr="0"/>
          <a:lstStyle>
            <a:lvl1pPr lvl="0" algn="l" rtl="0">
              <a:spcBef>
                <a:spcPts val="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1pPr>
            <a:lvl2pPr lvl="1" algn="l" rtl="0">
              <a:spcBef>
                <a:spcPts val="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2pPr>
            <a:lvl3pPr lvl="2" algn="l" rtl="0">
              <a:spcBef>
                <a:spcPts val="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3pPr>
            <a:lvl4pPr lvl="3" algn="l" rtl="0">
              <a:spcBef>
                <a:spcPts val="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4pPr>
            <a:lvl5pPr lvl="4" algn="l" rtl="0">
              <a:spcBef>
                <a:spcPts val="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5pPr>
            <a:lvl6pPr lvl="5" algn="l" rtl="0">
              <a:spcBef>
                <a:spcPts val="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6pPr>
            <a:lvl7pPr lvl="6" algn="l" rtl="0">
              <a:spcBef>
                <a:spcPts val="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7pPr>
            <a:lvl8pPr lvl="7" algn="l" rtl="0">
              <a:spcBef>
                <a:spcPts val="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8pPr>
            <a:lvl9pPr lvl="8" algn="l" rtl="0">
              <a:spcBef>
                <a:spcPts val="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457200" y="1600200"/>
            <a:ext cx="8229600" cy="4967574"/>
          </a:xfrm>
          <a:prstGeom prst="rect">
            <a:avLst/>
          </a:prstGeom>
          <a:noFill/>
          <a:ln>
            <a:noFill/>
          </a:ln>
        </p:spPr>
        <p:txBody>
          <a:bodyPr spcFirstLastPara="1" wrap="square" lIns="91425" tIns="91425" rIns="91425" bIns="91425" anchor="t" anchorCtr="0"/>
          <a:lstStyle>
            <a:lvl1pPr marL="457200" lvl="0" indent="-419100" algn="l" rtl="0">
              <a:spcBef>
                <a:spcPts val="60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1pPr>
            <a:lvl2pPr marL="914400" lvl="1" indent="-381000" algn="l" rtl="0">
              <a:spcBef>
                <a:spcPts val="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lvl="2" indent="-381000" algn="l" rtl="0">
              <a:spcBef>
                <a:spcPts val="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lvl="3" indent="-342900" algn="l" rtl="0">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lvl="4" indent="-342900" algn="l" rtl="0">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lvl="5" indent="-342900" algn="l" rtl="0">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lvl="6" indent="-342900" algn="l" rtl="0">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lvl="7" indent="-342900" algn="l" rtl="0">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lvl="8" indent="-342900" algn="l" rtl="0">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
        <p:cNvGrpSpPr/>
        <p:nvPr/>
      </p:nvGrpSpPr>
      <p:grpSpPr>
        <a:xfrm>
          <a:off x="0" y="0"/>
          <a:ext cx="0" cy="0"/>
          <a:chOff x="0" y="0"/>
          <a:chExt cx="0" cy="0"/>
        </a:xfrm>
      </p:grpSpPr>
      <p:sp>
        <p:nvSpPr>
          <p:cNvPr id="24" name="Google Shape;24;p8"/>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b" anchorCtr="0"/>
          <a:lstStyle>
            <a:lvl1pPr marL="0" marR="0" lvl="0" indent="228600" algn="l" rtl="0">
              <a:lnSpc>
                <a:spcPct val="100000"/>
              </a:lnSpc>
              <a:spcBef>
                <a:spcPts val="0"/>
              </a:spcBef>
              <a:spcAft>
                <a:spcPts val="0"/>
              </a:spcAft>
              <a:buClr>
                <a:schemeClr val="accent1"/>
              </a:buClr>
              <a:buSzPts val="1400"/>
              <a:buFont typeface="Arial"/>
              <a:buNone/>
              <a:defRPr sz="3600" b="1" i="0" u="none" strike="noStrike" cap="none">
                <a:solidFill>
                  <a:schemeClr val="accent1"/>
                </a:solidFill>
                <a:latin typeface="Arial"/>
                <a:ea typeface="Arial"/>
                <a:cs typeface="Arial"/>
                <a:sym typeface="Arial"/>
              </a:defRPr>
            </a:lvl1pPr>
            <a:lvl2pPr marL="0" marR="0" lvl="1" indent="228600" algn="l" rtl="0">
              <a:lnSpc>
                <a:spcPct val="100000"/>
              </a:lnSpc>
              <a:spcBef>
                <a:spcPts val="0"/>
              </a:spcBef>
              <a:spcAft>
                <a:spcPts val="0"/>
              </a:spcAft>
              <a:buClr>
                <a:schemeClr val="accent1"/>
              </a:buClr>
              <a:buSzPts val="1400"/>
              <a:buFont typeface="Arial"/>
              <a:buNone/>
              <a:defRPr sz="3600" b="1" i="0" u="none" strike="noStrike" cap="none">
                <a:solidFill>
                  <a:schemeClr val="accent1"/>
                </a:solidFill>
                <a:latin typeface="Arial"/>
                <a:ea typeface="Arial"/>
                <a:cs typeface="Arial"/>
                <a:sym typeface="Arial"/>
              </a:defRPr>
            </a:lvl2pPr>
            <a:lvl3pPr marL="0" marR="0" lvl="2" indent="228600" algn="l" rtl="0">
              <a:spcBef>
                <a:spcPts val="0"/>
              </a:spcBef>
              <a:spcAft>
                <a:spcPts val="0"/>
              </a:spcAft>
              <a:buClr>
                <a:schemeClr val="accent1"/>
              </a:buClr>
              <a:buSzPts val="1400"/>
              <a:buFont typeface="Arial"/>
              <a:buNone/>
              <a:defRPr sz="3600" b="1" i="0" u="none" strike="noStrike" cap="none">
                <a:solidFill>
                  <a:schemeClr val="accent1"/>
                </a:solidFill>
                <a:latin typeface="Arial"/>
                <a:ea typeface="Arial"/>
                <a:cs typeface="Arial"/>
                <a:sym typeface="Arial"/>
              </a:defRPr>
            </a:lvl3pPr>
            <a:lvl4pPr marL="0" marR="0" lvl="3" indent="228600" algn="l" rtl="0">
              <a:spcBef>
                <a:spcPts val="0"/>
              </a:spcBef>
              <a:spcAft>
                <a:spcPts val="0"/>
              </a:spcAft>
              <a:buClr>
                <a:schemeClr val="accent1"/>
              </a:buClr>
              <a:buSzPts val="1400"/>
              <a:buFont typeface="Arial"/>
              <a:buNone/>
              <a:defRPr sz="3600" b="1" i="0" u="none" strike="noStrike" cap="none">
                <a:solidFill>
                  <a:schemeClr val="accent1"/>
                </a:solidFill>
                <a:latin typeface="Arial"/>
                <a:ea typeface="Arial"/>
                <a:cs typeface="Arial"/>
                <a:sym typeface="Arial"/>
              </a:defRPr>
            </a:lvl4pPr>
            <a:lvl5pPr marL="0" marR="0" lvl="4" indent="228600" algn="l" rtl="0">
              <a:spcBef>
                <a:spcPts val="0"/>
              </a:spcBef>
              <a:spcAft>
                <a:spcPts val="0"/>
              </a:spcAft>
              <a:buClr>
                <a:schemeClr val="accent1"/>
              </a:buClr>
              <a:buSzPts val="1400"/>
              <a:buFont typeface="Arial"/>
              <a:buNone/>
              <a:defRPr sz="3600" b="1" i="0" u="none" strike="noStrike" cap="none">
                <a:solidFill>
                  <a:schemeClr val="accent1"/>
                </a:solidFill>
                <a:latin typeface="Arial"/>
                <a:ea typeface="Arial"/>
                <a:cs typeface="Arial"/>
                <a:sym typeface="Arial"/>
              </a:defRPr>
            </a:lvl5pPr>
            <a:lvl6pPr marL="0" marR="0" lvl="5" indent="228600" algn="l" rtl="0">
              <a:spcBef>
                <a:spcPts val="0"/>
              </a:spcBef>
              <a:spcAft>
                <a:spcPts val="0"/>
              </a:spcAft>
              <a:buClr>
                <a:schemeClr val="accent1"/>
              </a:buClr>
              <a:buSzPts val="1400"/>
              <a:buFont typeface="Arial"/>
              <a:buNone/>
              <a:defRPr sz="3600" b="1" i="0" u="none" strike="noStrike" cap="none">
                <a:solidFill>
                  <a:schemeClr val="accent1"/>
                </a:solidFill>
                <a:latin typeface="Arial"/>
                <a:ea typeface="Arial"/>
                <a:cs typeface="Arial"/>
                <a:sym typeface="Arial"/>
              </a:defRPr>
            </a:lvl6pPr>
            <a:lvl7pPr marL="0" marR="0" lvl="6" indent="228600" algn="l" rtl="0">
              <a:spcBef>
                <a:spcPts val="0"/>
              </a:spcBef>
              <a:spcAft>
                <a:spcPts val="0"/>
              </a:spcAft>
              <a:buClr>
                <a:schemeClr val="accent1"/>
              </a:buClr>
              <a:buSzPts val="1400"/>
              <a:buFont typeface="Arial"/>
              <a:buNone/>
              <a:defRPr sz="3600" b="1" i="0" u="none" strike="noStrike" cap="none">
                <a:solidFill>
                  <a:schemeClr val="accent1"/>
                </a:solidFill>
                <a:latin typeface="Arial"/>
                <a:ea typeface="Arial"/>
                <a:cs typeface="Arial"/>
                <a:sym typeface="Arial"/>
              </a:defRPr>
            </a:lvl7pPr>
            <a:lvl8pPr marL="0" marR="0" lvl="7" indent="228600" algn="l" rtl="0">
              <a:spcBef>
                <a:spcPts val="0"/>
              </a:spcBef>
              <a:spcAft>
                <a:spcPts val="0"/>
              </a:spcAft>
              <a:buClr>
                <a:schemeClr val="accent1"/>
              </a:buClr>
              <a:buSzPts val="1400"/>
              <a:buFont typeface="Arial"/>
              <a:buNone/>
              <a:defRPr sz="3600" b="1" i="0" u="none" strike="noStrike" cap="none">
                <a:solidFill>
                  <a:schemeClr val="accent1"/>
                </a:solidFill>
                <a:latin typeface="Arial"/>
                <a:ea typeface="Arial"/>
                <a:cs typeface="Arial"/>
                <a:sym typeface="Arial"/>
              </a:defRPr>
            </a:lvl8pPr>
            <a:lvl9pPr marL="0" marR="0" lvl="8" indent="228600" algn="l" rtl="0">
              <a:spcBef>
                <a:spcPts val="0"/>
              </a:spcBef>
              <a:spcAft>
                <a:spcPts val="0"/>
              </a:spcAft>
              <a:buClr>
                <a:schemeClr val="accent1"/>
              </a:buClr>
              <a:buSzPts val="1400"/>
              <a:buFont typeface="Arial"/>
              <a:buNone/>
              <a:defRPr sz="3600" b="1" i="0" u="none" strike="noStrike" cap="none">
                <a:solidFill>
                  <a:schemeClr val="accent1"/>
                </a:solidFill>
                <a:latin typeface="Arial"/>
                <a:ea typeface="Arial"/>
                <a:cs typeface="Arial"/>
                <a:sym typeface="Arial"/>
              </a:defRPr>
            </a:lvl9pPr>
          </a:lstStyle>
          <a:p>
            <a:endParaRPr/>
          </a:p>
        </p:txBody>
      </p:sp>
      <p:sp>
        <p:nvSpPr>
          <p:cNvPr id="25" name="Google Shape;25;p8"/>
          <p:cNvSpPr txBox="1">
            <a:spLocks noGrp="1"/>
          </p:cNvSpPr>
          <p:nvPr>
            <p:ph type="body" idx="1"/>
          </p:nvPr>
        </p:nvSpPr>
        <p:spPr>
          <a:xfrm>
            <a:off x="457200" y="1600200"/>
            <a:ext cx="8229600" cy="4967700"/>
          </a:xfrm>
          <a:prstGeom prst="rect">
            <a:avLst/>
          </a:prstGeom>
          <a:noFill/>
          <a:ln>
            <a:noFill/>
          </a:ln>
        </p:spPr>
        <p:txBody>
          <a:bodyPr spcFirstLastPara="1" wrap="square" lIns="91425" tIns="91425" rIns="91425" bIns="91425" anchor="t" anchorCtr="0"/>
          <a:lstStyle>
            <a:lvl1pPr marL="457200" marR="0" lvl="0" indent="-317500" algn="l" rtl="0">
              <a:lnSpc>
                <a:spcPct val="100000"/>
              </a:lnSpc>
              <a:spcBef>
                <a:spcPts val="600"/>
              </a:spcBef>
              <a:spcAft>
                <a:spcPts val="0"/>
              </a:spcAft>
              <a:buClr>
                <a:schemeClr val="dk1"/>
              </a:buClr>
              <a:buSzPts val="1400"/>
              <a:buFont typeface="Arial"/>
              <a:buChar char="●"/>
              <a:defRPr sz="3000" b="0" i="0" u="none" strike="noStrike" cap="none">
                <a:solidFill>
                  <a:schemeClr val="dk1"/>
                </a:solidFill>
                <a:latin typeface="Arial"/>
                <a:ea typeface="Arial"/>
                <a:cs typeface="Arial"/>
                <a:sym typeface="Arial"/>
              </a:defRPr>
            </a:lvl1pPr>
            <a:lvl2pPr marL="914400" marR="0" lvl="1" indent="-317500" algn="l" rtl="0">
              <a:lnSpc>
                <a:spcPct val="100000"/>
              </a:lnSpc>
              <a:spcBef>
                <a:spcPts val="0"/>
              </a:spcBef>
              <a:spcAft>
                <a:spcPts val="0"/>
              </a:spcAft>
              <a:buClr>
                <a:schemeClr val="dk1"/>
              </a:buClr>
              <a:buSzPts val="1400"/>
              <a:buFont typeface="Arial"/>
              <a:buChar char="○"/>
              <a:defRPr sz="2400" b="0" i="0" u="none" strike="noStrike" cap="none">
                <a:solidFill>
                  <a:schemeClr val="dk1"/>
                </a:solidFill>
                <a:latin typeface="Arial"/>
                <a:ea typeface="Arial"/>
                <a:cs typeface="Arial"/>
                <a:sym typeface="Arial"/>
              </a:defRPr>
            </a:lvl2pPr>
            <a:lvl3pPr marL="1371600" marR="0" lvl="2" indent="-317500" algn="l" rtl="0">
              <a:lnSpc>
                <a:spcPct val="100000"/>
              </a:lnSpc>
              <a:spcBef>
                <a:spcPts val="0"/>
              </a:spcBef>
              <a:spcAft>
                <a:spcPts val="0"/>
              </a:spcAft>
              <a:buClr>
                <a:schemeClr val="dk1"/>
              </a:buClr>
              <a:buSzPts val="1400"/>
              <a:buFont typeface="Arial"/>
              <a:buChar char="■"/>
              <a:defRPr sz="2400" b="0" i="0" u="none" strike="noStrike" cap="none">
                <a:solidFill>
                  <a:schemeClr val="dk1"/>
                </a:solidFill>
                <a:latin typeface="Arial"/>
                <a:ea typeface="Arial"/>
                <a:cs typeface="Arial"/>
                <a:sym typeface="Arial"/>
              </a:defRPr>
            </a:lvl3pPr>
            <a:lvl4pPr marL="1828800" marR="0" lvl="3" indent="-317500" algn="l" rtl="0">
              <a:lnSpc>
                <a:spcPct val="100000"/>
              </a:lnSpc>
              <a:spcBef>
                <a:spcPts val="0"/>
              </a:spcBef>
              <a:spcAft>
                <a:spcPts val="0"/>
              </a:spcAft>
              <a:buClr>
                <a:schemeClr val="dk1"/>
              </a:buClr>
              <a:buSzPts val="1400"/>
              <a:buFont typeface="Arial"/>
              <a:buChar char="●"/>
              <a:defRPr sz="1800" b="0" i="0" u="none" strike="noStrike" cap="none">
                <a:solidFill>
                  <a:schemeClr val="dk1"/>
                </a:solidFill>
                <a:latin typeface="Arial"/>
                <a:ea typeface="Arial"/>
                <a:cs typeface="Arial"/>
                <a:sym typeface="Arial"/>
              </a:defRPr>
            </a:lvl4pPr>
            <a:lvl5pPr marL="2286000" marR="0" lvl="4" indent="-317500" algn="l" rtl="0">
              <a:lnSpc>
                <a:spcPct val="100000"/>
              </a:lnSpc>
              <a:spcBef>
                <a:spcPts val="0"/>
              </a:spcBef>
              <a:spcAft>
                <a:spcPts val="0"/>
              </a:spcAft>
              <a:buClr>
                <a:schemeClr val="dk1"/>
              </a:buClr>
              <a:buSzPts val="1400"/>
              <a:buFont typeface="Arial"/>
              <a:buChar char="○"/>
              <a:defRPr sz="1800" b="0" i="0" u="none" strike="noStrike" cap="none">
                <a:solidFill>
                  <a:schemeClr val="dk1"/>
                </a:solidFill>
                <a:latin typeface="Arial"/>
                <a:ea typeface="Arial"/>
                <a:cs typeface="Arial"/>
                <a:sym typeface="Arial"/>
              </a:defRPr>
            </a:lvl5pPr>
            <a:lvl6pPr marL="2743200" marR="0" lvl="5" indent="-317500" algn="l" rtl="0">
              <a:lnSpc>
                <a:spcPct val="100000"/>
              </a:lnSpc>
              <a:spcBef>
                <a:spcPts val="0"/>
              </a:spcBef>
              <a:spcAft>
                <a:spcPts val="0"/>
              </a:spcAft>
              <a:buClr>
                <a:schemeClr val="dk1"/>
              </a:buClr>
              <a:buSzPts val="1400"/>
              <a:buFont typeface="Arial"/>
              <a:buChar char="■"/>
              <a:defRPr sz="1800" b="0" i="0" u="none" strike="noStrike" cap="none">
                <a:solidFill>
                  <a:schemeClr val="dk1"/>
                </a:solidFill>
                <a:latin typeface="Arial"/>
                <a:ea typeface="Arial"/>
                <a:cs typeface="Arial"/>
                <a:sym typeface="Arial"/>
              </a:defRPr>
            </a:lvl6pPr>
            <a:lvl7pPr marL="3200400" marR="0" lvl="6" indent="-317500" algn="l" rtl="0">
              <a:lnSpc>
                <a:spcPct val="100000"/>
              </a:lnSpc>
              <a:spcBef>
                <a:spcPts val="0"/>
              </a:spcBef>
              <a:spcAft>
                <a:spcPts val="0"/>
              </a:spcAft>
              <a:buClr>
                <a:schemeClr val="dk1"/>
              </a:buClr>
              <a:buSzPts val="1400"/>
              <a:buFont typeface="Arial"/>
              <a:buChar char="●"/>
              <a:defRPr sz="1800" b="0" i="0" u="none" strike="noStrike" cap="none">
                <a:solidFill>
                  <a:schemeClr val="dk1"/>
                </a:solidFill>
                <a:latin typeface="Arial"/>
                <a:ea typeface="Arial"/>
                <a:cs typeface="Arial"/>
                <a:sym typeface="Arial"/>
              </a:defRPr>
            </a:lvl7pPr>
            <a:lvl8pPr marL="3657600" marR="0" lvl="7" indent="-317500" algn="l" rtl="0">
              <a:lnSpc>
                <a:spcPct val="100000"/>
              </a:lnSpc>
              <a:spcBef>
                <a:spcPts val="0"/>
              </a:spcBef>
              <a:spcAft>
                <a:spcPts val="0"/>
              </a:spcAft>
              <a:buClr>
                <a:schemeClr val="dk1"/>
              </a:buClr>
              <a:buSzPts val="1400"/>
              <a:buFont typeface="Arial"/>
              <a:buChar char="○"/>
              <a:defRPr sz="1800" b="0" i="0" u="none" strike="noStrike" cap="none">
                <a:solidFill>
                  <a:schemeClr val="dk1"/>
                </a:solidFill>
                <a:latin typeface="Arial"/>
                <a:ea typeface="Arial"/>
                <a:cs typeface="Arial"/>
                <a:sym typeface="Arial"/>
              </a:defRPr>
            </a:lvl8pPr>
            <a:lvl9pPr marL="4114800" marR="0" lvl="8" indent="-317500" algn="l" rtl="0">
              <a:lnSpc>
                <a:spcPct val="100000"/>
              </a:lnSpc>
              <a:spcBef>
                <a:spcPts val="0"/>
              </a:spcBef>
              <a:spcAft>
                <a:spcPts val="0"/>
              </a:spcAft>
              <a:buClr>
                <a:schemeClr val="dk1"/>
              </a:buClr>
              <a:buSzPts val="1400"/>
              <a:buFont typeface="Arial"/>
              <a:buChar char="■"/>
              <a:defRPr sz="1800" b="0" i="0" u="none" strike="noStrike" cap="none">
                <a:solidFill>
                  <a:schemeClr val="dk1"/>
                </a:solidFill>
                <a:latin typeface="Arial"/>
                <a:ea typeface="Arial"/>
                <a:cs typeface="Arial"/>
                <a:sym typeface="Arial"/>
              </a:defRPr>
            </a:lvl9pPr>
          </a:lstStyle>
          <a:p>
            <a:endParaRPr/>
          </a:p>
        </p:txBody>
      </p:sp>
      <p:cxnSp>
        <p:nvCxnSpPr>
          <p:cNvPr id="26" name="Google Shape;26;p8"/>
          <p:cNvCxnSpPr/>
          <p:nvPr/>
        </p:nvCxnSpPr>
        <p:spPr>
          <a:xfrm>
            <a:off x="457200" y="6697679"/>
            <a:ext cx="8229600" cy="0"/>
          </a:xfrm>
          <a:prstGeom prst="straightConnector1">
            <a:avLst/>
          </a:prstGeom>
          <a:noFill/>
          <a:ln w="50800" cap="flat" cmpd="sng">
            <a:solidFill>
              <a:schemeClr val="lt2"/>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www.themoleskin.com/2010/03/storytelling-in-business-elements-of-story-structure/"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hyperlink" Target="http://thesiswhisperer.com/category/presenting/" TargetMode="External"/><Relationship Id="rId4" Type="http://schemas.openxmlformats.org/officeDocument/2006/relationships/hyperlink" Target="http://thesiswhisperer.com/"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vimeo.com/61598778" TargetMode="External"/><Relationship Id="rId7" Type="http://schemas.openxmlformats.org/officeDocument/2006/relationships/hyperlink" Target="http://www.youtube.com/watch?v=WbvyNXlS1A4"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hyperlink" Target="https://www.youtube.com/watch?v=sMrjnCP2aeg" TargetMode="External"/><Relationship Id="rId5" Type="http://schemas.openxmlformats.org/officeDocument/2006/relationships/hyperlink" Target="https://www.youtube.com/watch?v=SI8XOGubJyY" TargetMode="External"/><Relationship Id="rId4" Type="http://schemas.openxmlformats.org/officeDocument/2006/relationships/hyperlink" Target="https://www.youtube.com/watch?v=eeK3YxE6fK8"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www.madetostick.com/"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Google Shape;53;p15"/>
          <p:cNvSpPr txBox="1">
            <a:spLocks noGrp="1"/>
          </p:cNvSpPr>
          <p:nvPr>
            <p:ph type="ctrTitle"/>
          </p:nvPr>
        </p:nvSpPr>
        <p:spPr>
          <a:xfrm>
            <a:off x="457200" y="751679"/>
            <a:ext cx="8229600" cy="2400627"/>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accent1"/>
              </a:buClr>
              <a:buFont typeface="Arial"/>
              <a:buNone/>
            </a:pPr>
            <a:r>
              <a:rPr lang="en" sz="7200" b="1" i="0" u="none" strike="noStrike" cap="none">
                <a:solidFill>
                  <a:schemeClr val="accent1"/>
                </a:solidFill>
                <a:latin typeface="Arial"/>
                <a:ea typeface="Arial"/>
                <a:cs typeface="Arial"/>
                <a:sym typeface="Arial"/>
              </a:rPr>
              <a:t>How to win the 3 minute thesis </a:t>
            </a:r>
            <a:endParaRPr sz="7200" b="1" i="0" u="none" strike="noStrike" cap="none">
              <a:solidFill>
                <a:schemeClr val="accent1"/>
              </a:solidFill>
              <a:latin typeface="Arial"/>
              <a:ea typeface="Arial"/>
              <a:cs typeface="Arial"/>
              <a:sym typeface="Arial"/>
            </a:endParaRPr>
          </a:p>
        </p:txBody>
      </p:sp>
      <p:sp>
        <p:nvSpPr>
          <p:cNvPr id="54" name="Google Shape;54;p15"/>
          <p:cNvSpPr txBox="1">
            <a:spLocks noGrp="1"/>
          </p:cNvSpPr>
          <p:nvPr>
            <p:ph type="subTitle" idx="1"/>
          </p:nvPr>
        </p:nvSpPr>
        <p:spPr>
          <a:xfrm>
            <a:off x="457200" y="4955189"/>
            <a:ext cx="8229600" cy="1643400"/>
          </a:xfrm>
          <a:prstGeom prst="rect">
            <a:avLst/>
          </a:prstGeom>
          <a:noFill/>
          <a:ln>
            <a:noFill/>
          </a:ln>
        </p:spPr>
        <p:txBody>
          <a:bodyPr spcFirstLastPara="1" wrap="square" lIns="91425" tIns="91425" rIns="91425" bIns="91425" anchor="t" anchorCtr="0">
            <a:noAutofit/>
          </a:bodyPr>
          <a:lstStyle/>
          <a:p>
            <a:pPr marL="0" marR="0" lvl="0" indent="304800" algn="l" rtl="0">
              <a:lnSpc>
                <a:spcPct val="100000"/>
              </a:lnSpc>
              <a:spcBef>
                <a:spcPts val="0"/>
              </a:spcBef>
              <a:spcAft>
                <a:spcPts val="0"/>
              </a:spcAft>
              <a:buClr>
                <a:schemeClr val="dk2"/>
              </a:buClr>
              <a:buFont typeface="Arial"/>
              <a:buNone/>
            </a:pPr>
            <a:r>
              <a:rPr lang="en" sz="2400" b="0" i="0" u="none" strike="noStrike" cap="none">
                <a:solidFill>
                  <a:schemeClr val="dk2"/>
                </a:solidFill>
                <a:latin typeface="Arial"/>
                <a:ea typeface="Arial"/>
                <a:cs typeface="Arial"/>
                <a:sym typeface="Arial"/>
              </a:rPr>
              <a:t>Dr Inger Mewburn (aka @thesiswhisperer)</a:t>
            </a:r>
            <a:endParaRPr sz="4800" b="0" i="0" u="none" strike="noStrike" cap="none">
              <a:solidFill>
                <a:schemeClr val="dk2"/>
              </a:solidFill>
              <a:latin typeface="Arial"/>
              <a:ea typeface="Arial"/>
              <a:cs typeface="Arial"/>
              <a:sym typeface="Arial"/>
            </a:endParaRPr>
          </a:p>
          <a:p>
            <a:pPr marL="0" marR="0" lvl="0" indent="304800" algn="l" rtl="0">
              <a:lnSpc>
                <a:spcPct val="100000"/>
              </a:lnSpc>
              <a:spcBef>
                <a:spcPts val="0"/>
              </a:spcBef>
              <a:spcAft>
                <a:spcPts val="0"/>
              </a:spcAft>
              <a:buClr>
                <a:schemeClr val="dk2"/>
              </a:buClr>
              <a:buFont typeface="Arial"/>
              <a:buNone/>
            </a:pPr>
            <a:r>
              <a:rPr lang="en" sz="2400"/>
              <a:t>Director of research training</a:t>
            </a:r>
            <a:endParaRPr sz="4800" b="0" i="0" u="none" strike="noStrike" cap="none">
              <a:solidFill>
                <a:schemeClr val="dk2"/>
              </a:solidFill>
              <a:latin typeface="Arial"/>
              <a:ea typeface="Arial"/>
              <a:cs typeface="Arial"/>
              <a:sym typeface="Arial"/>
            </a:endParaRPr>
          </a:p>
          <a:p>
            <a:pPr marL="0" marR="0" lvl="0" indent="304800" algn="l" rtl="0">
              <a:lnSpc>
                <a:spcPct val="100000"/>
              </a:lnSpc>
              <a:spcBef>
                <a:spcPts val="0"/>
              </a:spcBef>
              <a:spcAft>
                <a:spcPts val="0"/>
              </a:spcAft>
              <a:buClr>
                <a:schemeClr val="dk2"/>
              </a:buClr>
              <a:buFont typeface="Arial"/>
              <a:buNone/>
            </a:pPr>
            <a:r>
              <a:rPr lang="en" sz="2400"/>
              <a:t>The Australian National University</a:t>
            </a:r>
            <a:endParaRPr sz="4800" b="0" i="0" u="none" strike="noStrike" cap="none">
              <a:solidFill>
                <a:schemeClr val="dk2"/>
              </a:solidFill>
              <a:latin typeface="Arial"/>
              <a:ea typeface="Arial"/>
              <a:cs typeface="Arial"/>
              <a:sym typeface="Arial"/>
            </a:endParaRPr>
          </a:p>
          <a:p>
            <a:pPr marL="0" marR="0" lvl="0" indent="304800" algn="l" rtl="0">
              <a:lnSpc>
                <a:spcPct val="100000"/>
              </a:lnSpc>
              <a:spcBef>
                <a:spcPts val="0"/>
              </a:spcBef>
              <a:spcAft>
                <a:spcPts val="0"/>
              </a:spcAft>
              <a:buClr>
                <a:schemeClr val="dk2"/>
              </a:buClr>
              <a:buFont typeface="Arial"/>
              <a:buNone/>
            </a:pPr>
            <a:r>
              <a:rPr lang="en" sz="2400" b="0" i="0" u="none" strike="noStrike" cap="none">
                <a:solidFill>
                  <a:schemeClr val="dk2"/>
                </a:solidFill>
                <a:latin typeface="Arial"/>
                <a:ea typeface="Arial"/>
                <a:cs typeface="Arial"/>
                <a:sym typeface="Arial"/>
              </a:rPr>
              <a:t>www.thesiswhisperer.com</a:t>
            </a:r>
            <a:endParaRPr sz="4800" b="0" i="0" u="none" strike="noStrike" cap="none">
              <a:solidFill>
                <a:schemeClr val="dk2"/>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4"/>
          <p:cNvSpPr txBox="1">
            <a:spLocks noGrp="1"/>
          </p:cNvSpPr>
          <p:nvPr>
            <p:ph type="title"/>
          </p:nvPr>
        </p:nvSpPr>
        <p:spPr>
          <a:xfrm>
            <a:off x="457200" y="679004"/>
            <a:ext cx="8229600" cy="738633"/>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accent1"/>
              </a:buClr>
              <a:buFont typeface="Arial"/>
              <a:buNone/>
            </a:pPr>
            <a:r>
              <a:rPr lang="en" sz="3600" b="1" i="0" u="none" strike="noStrike" cap="none">
                <a:solidFill>
                  <a:srgbClr val="DA0002"/>
                </a:solidFill>
                <a:latin typeface="Arial"/>
                <a:ea typeface="Arial"/>
                <a:cs typeface="Arial"/>
                <a:sym typeface="Arial"/>
              </a:rPr>
              <a:t>Let's work on Simple</a:t>
            </a:r>
            <a:endParaRPr sz="3600" b="1" i="0" u="none" strike="noStrike" cap="none">
              <a:solidFill>
                <a:srgbClr val="DA0002"/>
              </a:solidFill>
              <a:latin typeface="Arial"/>
              <a:ea typeface="Arial"/>
              <a:cs typeface="Arial"/>
              <a:sym typeface="Arial"/>
            </a:endParaRPr>
          </a:p>
        </p:txBody>
      </p:sp>
      <p:pic>
        <p:nvPicPr>
          <p:cNvPr id="109" name="Google Shape;109;p24"/>
          <p:cNvPicPr preferRelativeResize="0"/>
          <p:nvPr/>
        </p:nvPicPr>
        <p:blipFill>
          <a:blip r:embed="rId3">
            <a:alphaModFix/>
          </a:blip>
          <a:stretch>
            <a:fillRect/>
          </a:stretch>
        </p:blipFill>
        <p:spPr>
          <a:xfrm>
            <a:off x="5516187" y="1675452"/>
            <a:ext cx="3170612" cy="4892447"/>
          </a:xfrm>
          <a:prstGeom prst="rect">
            <a:avLst/>
          </a:prstGeom>
          <a:noFill/>
          <a:ln>
            <a:noFill/>
          </a:ln>
        </p:spPr>
      </p:pic>
      <p:sp>
        <p:nvSpPr>
          <p:cNvPr id="110" name="Google Shape;110;p24"/>
          <p:cNvSpPr txBox="1"/>
          <p:nvPr/>
        </p:nvSpPr>
        <p:spPr>
          <a:xfrm>
            <a:off x="457200" y="1830400"/>
            <a:ext cx="5587200" cy="549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t>Complete the following sentence.</a:t>
            </a:r>
            <a:endParaRPr sz="3000"/>
          </a:p>
          <a:p>
            <a:pPr marL="0" lvl="0" indent="0" algn="l" rtl="0">
              <a:spcBef>
                <a:spcPts val="0"/>
              </a:spcBef>
              <a:spcAft>
                <a:spcPts val="0"/>
              </a:spcAft>
              <a:buNone/>
            </a:pPr>
            <a:endParaRPr sz="3000"/>
          </a:p>
          <a:p>
            <a:pPr marL="0" lvl="0" indent="0" algn="l" rtl="0">
              <a:spcBef>
                <a:spcPts val="0"/>
              </a:spcBef>
              <a:spcAft>
                <a:spcPts val="0"/>
              </a:spcAft>
              <a:buNone/>
            </a:pPr>
            <a:r>
              <a:rPr lang="en" sz="3000"/>
              <a:t>"The purpose of my research is..." (add max 50 words)</a:t>
            </a:r>
            <a:endParaRPr sz="3000"/>
          </a:p>
          <a:p>
            <a:pPr marL="0" lvl="0" indent="0" algn="l" rtl="0">
              <a:spcBef>
                <a:spcPts val="0"/>
              </a:spcBef>
              <a:spcAft>
                <a:spcPts val="0"/>
              </a:spcAft>
              <a:buNone/>
            </a:pPr>
            <a:endParaRPr sz="3000"/>
          </a:p>
          <a:p>
            <a:pPr marL="0" lvl="0" indent="0" algn="l" rtl="0">
              <a:spcBef>
                <a:spcPts val="0"/>
              </a:spcBef>
              <a:spcAft>
                <a:spcPts val="0"/>
              </a:spcAft>
              <a:buNone/>
            </a:pPr>
            <a:r>
              <a:rPr lang="en" sz="3000"/>
              <a:t>Share your sentence and we'll workshop some of them.</a:t>
            </a:r>
            <a:endParaRPr sz="30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5"/>
          <p:cNvSpPr txBox="1">
            <a:spLocks noGrp="1"/>
          </p:cNvSpPr>
          <p:nvPr>
            <p:ph type="title"/>
          </p:nvPr>
        </p:nvSpPr>
        <p:spPr>
          <a:xfrm>
            <a:off x="457200" y="679004"/>
            <a:ext cx="8229600" cy="738633"/>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accent1"/>
              </a:buClr>
              <a:buFont typeface="Arial"/>
              <a:buNone/>
            </a:pPr>
            <a:r>
              <a:rPr lang="en" sz="3600" b="1" i="0" u="none" strike="noStrike" cap="none">
                <a:solidFill>
                  <a:srgbClr val="DA0002"/>
                </a:solidFill>
                <a:latin typeface="Arial"/>
                <a:ea typeface="Arial"/>
                <a:cs typeface="Arial"/>
                <a:sym typeface="Arial"/>
              </a:rPr>
              <a:t>Let's work on Unexpected</a:t>
            </a:r>
            <a:endParaRPr sz="3600" b="1" i="0" u="none" strike="noStrike" cap="none">
              <a:solidFill>
                <a:srgbClr val="DA0002"/>
              </a:solidFill>
              <a:latin typeface="Arial"/>
              <a:ea typeface="Arial"/>
              <a:cs typeface="Arial"/>
              <a:sym typeface="Arial"/>
            </a:endParaRPr>
          </a:p>
        </p:txBody>
      </p:sp>
      <p:sp>
        <p:nvSpPr>
          <p:cNvPr id="116" name="Google Shape;116;p25"/>
          <p:cNvSpPr txBox="1"/>
          <p:nvPr/>
        </p:nvSpPr>
        <p:spPr>
          <a:xfrm>
            <a:off x="583500" y="1798425"/>
            <a:ext cx="8229600" cy="450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a:t>Tell us an interesting fact about your research!</a:t>
            </a:r>
            <a:endParaRPr sz="2000"/>
          </a:p>
          <a:p>
            <a:pPr marL="0" lvl="0" indent="0" algn="l" rtl="0">
              <a:spcBef>
                <a:spcPts val="0"/>
              </a:spcBef>
              <a:spcAft>
                <a:spcPts val="0"/>
              </a:spcAft>
              <a:buNone/>
            </a:pPr>
            <a:endParaRPr sz="2000"/>
          </a:p>
          <a:p>
            <a:pPr marL="0" lvl="0" indent="0" algn="l" rtl="0">
              <a:spcBef>
                <a:spcPts val="0"/>
              </a:spcBef>
              <a:spcAft>
                <a:spcPts val="0"/>
              </a:spcAft>
              <a:buNone/>
            </a:pPr>
            <a:r>
              <a:rPr lang="en" sz="2000"/>
              <a:t>All of you will know something that has probably ceased being of interest to you, but is new to us.</a:t>
            </a:r>
            <a:endParaRPr sz="2000"/>
          </a:p>
          <a:p>
            <a:pPr marL="0" lvl="0" indent="0" algn="l" rtl="0">
              <a:spcBef>
                <a:spcPts val="0"/>
              </a:spcBef>
              <a:spcAft>
                <a:spcPts val="0"/>
              </a:spcAft>
              <a:buNone/>
            </a:pPr>
            <a:endParaRPr sz="2000"/>
          </a:p>
          <a:p>
            <a:pPr marL="0" lvl="0" indent="0" algn="l" rtl="0">
              <a:spcBef>
                <a:spcPts val="0"/>
              </a:spcBef>
              <a:spcAft>
                <a:spcPts val="0"/>
              </a:spcAft>
              <a:buNone/>
            </a:pPr>
            <a:r>
              <a:rPr lang="en" sz="2000"/>
              <a:t>For example:</a:t>
            </a:r>
            <a:endParaRPr sz="2000"/>
          </a:p>
          <a:p>
            <a:pPr marL="0" lvl="0" indent="0" algn="l" rtl="0">
              <a:spcBef>
                <a:spcPts val="0"/>
              </a:spcBef>
              <a:spcAft>
                <a:spcPts val="0"/>
              </a:spcAft>
              <a:buNone/>
            </a:pPr>
            <a:endParaRPr sz="2000"/>
          </a:p>
          <a:p>
            <a:pPr marL="457200" lvl="0" indent="-355600" algn="l" rtl="0">
              <a:spcBef>
                <a:spcPts val="0"/>
              </a:spcBef>
              <a:spcAft>
                <a:spcPts val="0"/>
              </a:spcAft>
              <a:buSzPts val="2000"/>
              <a:buChar char="●"/>
            </a:pPr>
            <a:r>
              <a:rPr lang="en" sz="2000"/>
              <a:t>Silver turns your tongue blue.</a:t>
            </a:r>
            <a:endParaRPr sz="2000"/>
          </a:p>
          <a:p>
            <a:pPr marL="457200" lvl="0" indent="-355600" algn="l" rtl="0">
              <a:spcBef>
                <a:spcPts val="0"/>
              </a:spcBef>
              <a:spcAft>
                <a:spcPts val="0"/>
              </a:spcAft>
              <a:buSzPts val="2000"/>
              <a:buChar char="●"/>
            </a:pPr>
            <a:r>
              <a:rPr lang="en" sz="2000"/>
              <a:t>The chemical that makes bananas go brown probably causes alzheimer disease.</a:t>
            </a:r>
            <a:endParaRPr sz="2000"/>
          </a:p>
          <a:p>
            <a:pPr marL="457200" lvl="0" indent="-355600" algn="l" rtl="0">
              <a:spcBef>
                <a:spcPts val="0"/>
              </a:spcBef>
              <a:spcAft>
                <a:spcPts val="0"/>
              </a:spcAft>
              <a:buSzPts val="2000"/>
              <a:buChar char="●"/>
            </a:pPr>
            <a:r>
              <a:rPr lang="en" sz="2000"/>
              <a:t>Watering a plant is good because you are giving it electrons.</a:t>
            </a:r>
            <a:endParaRPr sz="2000"/>
          </a:p>
          <a:p>
            <a:pPr marL="0" lvl="0" indent="0" algn="l" rtl="0">
              <a:spcBef>
                <a:spcPts val="0"/>
              </a:spcBef>
              <a:spcAft>
                <a:spcPts val="0"/>
              </a:spcAft>
              <a:buNone/>
            </a:pPr>
            <a:endParaRPr sz="2000"/>
          </a:p>
          <a:p>
            <a:pPr marL="0" lvl="0" indent="0" algn="l" rtl="0">
              <a:spcBef>
                <a:spcPts val="0"/>
              </a:spcBef>
              <a:spcAft>
                <a:spcPts val="0"/>
              </a:spcAft>
              <a:buNone/>
            </a:pPr>
            <a:r>
              <a:rPr lang="en" sz="2000"/>
              <a:t>Take a few minutes to think about it, then share one if you can.</a:t>
            </a:r>
            <a:endParaRPr sz="20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6"/>
          <p:cNvSpPr txBox="1">
            <a:spLocks noGrp="1"/>
          </p:cNvSpPr>
          <p:nvPr>
            <p:ph type="title"/>
          </p:nvPr>
        </p:nvSpPr>
        <p:spPr>
          <a:xfrm>
            <a:off x="457200" y="679004"/>
            <a:ext cx="8229600" cy="738633"/>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accent1"/>
              </a:buClr>
              <a:buFont typeface="Arial"/>
              <a:buNone/>
            </a:pPr>
            <a:r>
              <a:rPr lang="en" sz="3600" b="1" i="0" u="none" strike="noStrike" cap="none">
                <a:solidFill>
                  <a:srgbClr val="DA0002"/>
                </a:solidFill>
                <a:latin typeface="Arial"/>
                <a:ea typeface="Arial"/>
                <a:cs typeface="Arial"/>
                <a:sym typeface="Arial"/>
              </a:rPr>
              <a:t>Let's work on Concrete</a:t>
            </a:r>
            <a:endParaRPr sz="3600" b="1" i="0" u="none" strike="noStrike" cap="none">
              <a:solidFill>
                <a:srgbClr val="DA0002"/>
              </a:solidFill>
              <a:latin typeface="Arial"/>
              <a:ea typeface="Arial"/>
              <a:cs typeface="Arial"/>
              <a:sym typeface="Arial"/>
            </a:endParaRPr>
          </a:p>
        </p:txBody>
      </p:sp>
      <p:sp>
        <p:nvSpPr>
          <p:cNvPr id="122" name="Google Shape;122;p26"/>
          <p:cNvSpPr txBox="1">
            <a:spLocks noGrp="1"/>
          </p:cNvSpPr>
          <p:nvPr>
            <p:ph type="body" idx="1"/>
          </p:nvPr>
        </p:nvSpPr>
        <p:spPr>
          <a:xfrm>
            <a:off x="1376400" y="3030950"/>
            <a:ext cx="7163700" cy="4967700"/>
          </a:xfrm>
          <a:prstGeom prst="rect">
            <a:avLst/>
          </a:prstGeom>
          <a:noFill/>
          <a:ln>
            <a:noFill/>
          </a:ln>
        </p:spPr>
        <p:txBody>
          <a:bodyPr spcFirstLastPara="1" wrap="square" lIns="91425" tIns="91425" rIns="91425" bIns="91425" anchor="t" anchorCtr="0">
            <a:noAutofit/>
          </a:bodyPr>
          <a:lstStyle/>
          <a:p>
            <a:pPr marL="342900" marR="0" lvl="0" indent="-342900" algn="l" rtl="0">
              <a:lnSpc>
                <a:spcPct val="100000"/>
              </a:lnSpc>
              <a:spcBef>
                <a:spcPts val="600"/>
              </a:spcBef>
              <a:spcAft>
                <a:spcPts val="0"/>
              </a:spcAft>
              <a:buClr>
                <a:schemeClr val="dk1"/>
              </a:buClr>
              <a:buFont typeface="Arial"/>
              <a:buNone/>
            </a:pPr>
            <a:r>
              <a:rPr lang="en" sz="2800" b="0" i="0" u="none" strike="noStrike" cap="none">
                <a:solidFill>
                  <a:schemeClr val="dk1"/>
                </a:solidFill>
                <a:latin typeface="Arial"/>
                <a:ea typeface="Arial"/>
                <a:cs typeface="Arial"/>
                <a:sym typeface="Arial"/>
              </a:rPr>
              <a:t>Close your eyes... and listen to me </a:t>
            </a:r>
            <a:endParaRPr sz="3000" b="0" i="0" u="none" strike="noStrike" cap="none">
              <a:solidFill>
                <a:schemeClr val="dk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7"/>
          <p:cNvSpPr txBox="1">
            <a:spLocks noGrp="1"/>
          </p:cNvSpPr>
          <p:nvPr>
            <p:ph type="title"/>
          </p:nvPr>
        </p:nvSpPr>
        <p:spPr>
          <a:xfrm>
            <a:off x="457200" y="274638"/>
            <a:ext cx="8229600" cy="1143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128" name="Google Shape;128;p27"/>
          <p:cNvSpPr txBox="1">
            <a:spLocks noGrp="1"/>
          </p:cNvSpPr>
          <p:nvPr>
            <p:ph type="body" idx="1"/>
          </p:nvPr>
        </p:nvSpPr>
        <p:spPr>
          <a:xfrm>
            <a:off x="457200" y="1600200"/>
            <a:ext cx="8229600" cy="49677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endParaRPr/>
          </a:p>
        </p:txBody>
      </p:sp>
      <p:pic>
        <p:nvPicPr>
          <p:cNvPr id="129" name="Google Shape;129;p27"/>
          <p:cNvPicPr preferRelativeResize="0"/>
          <p:nvPr/>
        </p:nvPicPr>
        <p:blipFill>
          <a:blip r:embed="rId3">
            <a:alphaModFix/>
          </a:blip>
          <a:stretch>
            <a:fillRect/>
          </a:stretch>
        </p:blipFill>
        <p:spPr>
          <a:xfrm>
            <a:off x="19668" y="135050"/>
            <a:ext cx="9104650" cy="6432851"/>
          </a:xfrm>
          <a:prstGeom prst="rect">
            <a:avLst/>
          </a:prstGeom>
          <a:noFill/>
          <a:ln>
            <a:noFill/>
          </a:ln>
        </p:spPr>
      </p:pic>
      <p:sp>
        <p:nvSpPr>
          <p:cNvPr id="130" name="Google Shape;130;p27"/>
          <p:cNvSpPr txBox="1"/>
          <p:nvPr/>
        </p:nvSpPr>
        <p:spPr>
          <a:xfrm>
            <a:off x="607450" y="799300"/>
            <a:ext cx="3916500" cy="1143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t>Was it hard not to think of this?</a:t>
            </a:r>
            <a:endParaRPr sz="18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8"/>
          <p:cNvSpPr txBox="1">
            <a:spLocks noGrp="1"/>
          </p:cNvSpPr>
          <p:nvPr>
            <p:ph type="title"/>
          </p:nvPr>
        </p:nvSpPr>
        <p:spPr>
          <a:xfrm>
            <a:off x="457200" y="679004"/>
            <a:ext cx="8229600" cy="7386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accent1"/>
              </a:buClr>
              <a:buFont typeface="Arial"/>
              <a:buNone/>
            </a:pPr>
            <a:r>
              <a:rPr lang="en"/>
              <a:t>Emotions</a:t>
            </a:r>
            <a:endParaRPr sz="3600" b="1" i="0" u="none" strike="noStrike" cap="none">
              <a:solidFill>
                <a:srgbClr val="DA0002"/>
              </a:solidFill>
              <a:latin typeface="Arial"/>
              <a:ea typeface="Arial"/>
              <a:cs typeface="Arial"/>
              <a:sym typeface="Arial"/>
            </a:endParaRPr>
          </a:p>
        </p:txBody>
      </p:sp>
      <p:sp>
        <p:nvSpPr>
          <p:cNvPr id="136" name="Google Shape;136;p28"/>
          <p:cNvSpPr txBox="1"/>
          <p:nvPr/>
        </p:nvSpPr>
        <p:spPr>
          <a:xfrm>
            <a:off x="457200" y="1942300"/>
            <a:ext cx="8171100" cy="468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t>In research writing we are told not to resort to emotional arguments, but in the 3MT it is essential. Here's some emotions you can work with:</a:t>
            </a:r>
            <a:endParaRPr sz="2400"/>
          </a:p>
          <a:p>
            <a:pPr marL="0" lvl="0" indent="0" algn="l" rtl="0">
              <a:spcBef>
                <a:spcPts val="0"/>
              </a:spcBef>
              <a:spcAft>
                <a:spcPts val="0"/>
              </a:spcAft>
              <a:buNone/>
            </a:pPr>
            <a:endParaRPr sz="2400"/>
          </a:p>
          <a:p>
            <a:pPr marL="0" lvl="0" indent="0" algn="l" rtl="0">
              <a:spcBef>
                <a:spcPts val="0"/>
              </a:spcBef>
              <a:spcAft>
                <a:spcPts val="0"/>
              </a:spcAft>
              <a:buNone/>
            </a:pPr>
            <a:r>
              <a:rPr lang="en" sz="2400"/>
              <a:t>"What's in it for me?" (WIFM)</a:t>
            </a:r>
            <a:endParaRPr sz="2400"/>
          </a:p>
          <a:p>
            <a:pPr marL="0" lvl="0" indent="0" algn="l" rtl="0">
              <a:spcBef>
                <a:spcPts val="0"/>
              </a:spcBef>
              <a:spcAft>
                <a:spcPts val="0"/>
              </a:spcAft>
              <a:buNone/>
            </a:pPr>
            <a:r>
              <a:rPr lang="en" sz="2400"/>
              <a:t>"Oh, how sad :-("</a:t>
            </a:r>
            <a:endParaRPr sz="2400"/>
          </a:p>
          <a:p>
            <a:pPr marL="0" lvl="0" indent="0" algn="l" rtl="0">
              <a:spcBef>
                <a:spcPts val="0"/>
              </a:spcBef>
              <a:spcAft>
                <a:spcPts val="0"/>
              </a:spcAft>
              <a:buNone/>
            </a:pPr>
            <a:r>
              <a:rPr lang="en" sz="2400"/>
              <a:t>"Interesting!"</a:t>
            </a:r>
            <a:endParaRPr sz="2400"/>
          </a:p>
          <a:p>
            <a:pPr marL="0" lvl="0" indent="0" algn="l" rtl="0">
              <a:spcBef>
                <a:spcPts val="0"/>
              </a:spcBef>
              <a:spcAft>
                <a:spcPts val="0"/>
              </a:spcAft>
              <a:buNone/>
            </a:pPr>
            <a:r>
              <a:rPr lang="en" sz="2400"/>
              <a:t>"That's mysterious..."</a:t>
            </a:r>
            <a:endParaRPr sz="2400"/>
          </a:p>
          <a:p>
            <a:pPr marL="0" lvl="0" indent="0" algn="l" rtl="0">
              <a:spcBef>
                <a:spcPts val="0"/>
              </a:spcBef>
              <a:spcAft>
                <a:spcPts val="0"/>
              </a:spcAft>
              <a:buNone/>
            </a:pPr>
            <a:endParaRPr sz="2400"/>
          </a:p>
          <a:p>
            <a:pPr marL="0" lvl="0" indent="0" algn="l" rtl="0">
              <a:spcBef>
                <a:spcPts val="0"/>
              </a:spcBef>
              <a:spcAft>
                <a:spcPts val="0"/>
              </a:spcAft>
              <a:buNone/>
            </a:pPr>
            <a:r>
              <a:rPr lang="en" sz="2400"/>
              <a:t>You need to convey your passion for your work too, but be aware of the possibility of 'topic fatigue' in the audience.</a:t>
            </a:r>
            <a:endParaRPr sz="2400"/>
          </a:p>
          <a:p>
            <a:pPr marL="0" lvl="0" indent="0" algn="l" rtl="0">
              <a:spcBef>
                <a:spcPts val="0"/>
              </a:spcBef>
              <a:spcAft>
                <a:spcPts val="0"/>
              </a:spcAft>
              <a:buNone/>
            </a:pPr>
            <a:endParaRPr sz="1800"/>
          </a:p>
          <a:p>
            <a:pPr marL="0" lvl="0" indent="0" algn="l" rtl="0">
              <a:spcBef>
                <a:spcPts val="0"/>
              </a:spcBef>
              <a:spcAft>
                <a:spcPts val="0"/>
              </a:spcAft>
              <a:buNone/>
            </a:pPr>
            <a:endParaRPr sz="18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9"/>
          <p:cNvSpPr txBox="1">
            <a:spLocks noGrp="1"/>
          </p:cNvSpPr>
          <p:nvPr>
            <p:ph type="title"/>
          </p:nvPr>
        </p:nvSpPr>
        <p:spPr>
          <a:xfrm>
            <a:off x="457200" y="679004"/>
            <a:ext cx="8229600" cy="7386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accent1"/>
              </a:buClr>
              <a:buFont typeface="Arial"/>
              <a:buNone/>
            </a:pPr>
            <a:r>
              <a:rPr lang="en"/>
              <a:t>Story</a:t>
            </a:r>
            <a:endParaRPr sz="3600" b="1" i="0" u="none" strike="noStrike" cap="none">
              <a:solidFill>
                <a:srgbClr val="DA0002"/>
              </a:solidFill>
              <a:latin typeface="Arial"/>
              <a:ea typeface="Arial"/>
              <a:cs typeface="Arial"/>
              <a:sym typeface="Arial"/>
            </a:endParaRPr>
          </a:p>
        </p:txBody>
      </p:sp>
      <p:sp>
        <p:nvSpPr>
          <p:cNvPr id="142" name="Google Shape;142;p29"/>
          <p:cNvSpPr txBox="1"/>
          <p:nvPr/>
        </p:nvSpPr>
        <p:spPr>
          <a:xfrm>
            <a:off x="457200" y="1942300"/>
            <a:ext cx="8171100" cy="468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t>Including a story can help you work in an emotional angle</a:t>
            </a:r>
            <a:endParaRPr sz="2400"/>
          </a:p>
          <a:p>
            <a:pPr marL="0" lvl="0" indent="0" algn="l" rtl="0">
              <a:spcBef>
                <a:spcPts val="0"/>
              </a:spcBef>
              <a:spcAft>
                <a:spcPts val="0"/>
              </a:spcAft>
              <a:buNone/>
            </a:pPr>
            <a:endParaRPr sz="2400"/>
          </a:p>
          <a:p>
            <a:pPr marL="0" lvl="0" indent="0" algn="l" rtl="0">
              <a:spcBef>
                <a:spcPts val="0"/>
              </a:spcBef>
              <a:spcAft>
                <a:spcPts val="0"/>
              </a:spcAft>
              <a:buNone/>
            </a:pPr>
            <a:r>
              <a:rPr lang="en" sz="2400"/>
              <a:t>Good stories include the following elements:</a:t>
            </a:r>
            <a:endParaRPr sz="2400"/>
          </a:p>
          <a:p>
            <a:pPr marL="0" lvl="0" indent="0" algn="l" rtl="0">
              <a:spcBef>
                <a:spcPts val="0"/>
              </a:spcBef>
              <a:spcAft>
                <a:spcPts val="0"/>
              </a:spcAft>
              <a:buNone/>
            </a:pPr>
            <a:endParaRPr sz="2400"/>
          </a:p>
          <a:p>
            <a:pPr marL="0" lvl="0" indent="0" algn="l" rtl="0">
              <a:spcBef>
                <a:spcPts val="0"/>
              </a:spcBef>
              <a:spcAft>
                <a:spcPts val="0"/>
              </a:spcAft>
              <a:buNone/>
            </a:pPr>
            <a:r>
              <a:rPr lang="en" sz="2400"/>
              <a:t>Characters (they don't have to be human)</a:t>
            </a:r>
            <a:endParaRPr sz="2400"/>
          </a:p>
          <a:p>
            <a:pPr marL="0" lvl="0" indent="0" algn="l" rtl="0">
              <a:spcBef>
                <a:spcPts val="0"/>
              </a:spcBef>
              <a:spcAft>
                <a:spcPts val="0"/>
              </a:spcAft>
              <a:buNone/>
            </a:pPr>
            <a:r>
              <a:rPr lang="en" sz="2400"/>
              <a:t>A beginning, middle and end (not necessarily in that order)</a:t>
            </a:r>
            <a:endParaRPr sz="2400"/>
          </a:p>
          <a:p>
            <a:pPr marL="0" lvl="0" indent="0" algn="l" rtl="0">
              <a:spcBef>
                <a:spcPts val="0"/>
              </a:spcBef>
              <a:spcAft>
                <a:spcPts val="0"/>
              </a:spcAft>
              <a:buNone/>
            </a:pPr>
            <a:r>
              <a:rPr lang="en" sz="2400"/>
              <a:t>Some kind of change or transformation</a:t>
            </a:r>
            <a:endParaRPr sz="2400"/>
          </a:p>
          <a:p>
            <a:pPr marL="0" lvl="0" indent="0" algn="l" rtl="0">
              <a:spcBef>
                <a:spcPts val="0"/>
              </a:spcBef>
              <a:spcAft>
                <a:spcPts val="0"/>
              </a:spcAft>
              <a:buNone/>
            </a:pPr>
            <a:r>
              <a:rPr lang="en" sz="2400"/>
              <a:t>A "call to action" </a:t>
            </a:r>
            <a:endParaRPr sz="2400"/>
          </a:p>
          <a:p>
            <a:pPr marL="0" lvl="0" indent="0" algn="l" rtl="0">
              <a:spcBef>
                <a:spcPts val="0"/>
              </a:spcBef>
              <a:spcAft>
                <a:spcPts val="0"/>
              </a:spcAft>
              <a:buNone/>
            </a:pPr>
            <a:endParaRPr sz="2400"/>
          </a:p>
          <a:p>
            <a:pPr marL="0" lvl="0" indent="0" algn="l" rtl="0">
              <a:spcBef>
                <a:spcPts val="0"/>
              </a:spcBef>
              <a:spcAft>
                <a:spcPts val="0"/>
              </a:spcAft>
              <a:buNone/>
            </a:pPr>
            <a:r>
              <a:rPr lang="en" sz="2400"/>
              <a:t>Read this blog post </a:t>
            </a:r>
            <a:r>
              <a:rPr lang="en" sz="2400" u="sng">
                <a:solidFill>
                  <a:schemeClr val="hlink"/>
                </a:solidFill>
                <a:hlinkClick r:id="rId3"/>
              </a:rPr>
              <a:t>"Story telling in business" </a:t>
            </a:r>
            <a:r>
              <a:rPr lang="en" sz="2400"/>
              <a:t>for more ideas.</a:t>
            </a:r>
            <a:endParaRPr sz="2400"/>
          </a:p>
          <a:p>
            <a:pPr marL="0" lvl="0" indent="0" algn="l" rtl="0">
              <a:spcBef>
                <a:spcPts val="0"/>
              </a:spcBef>
              <a:spcAft>
                <a:spcPts val="0"/>
              </a:spcAft>
              <a:buNone/>
            </a:pPr>
            <a:endParaRPr sz="2400"/>
          </a:p>
          <a:p>
            <a:pPr marL="0" lvl="0" indent="0" algn="l" rtl="0">
              <a:spcBef>
                <a:spcPts val="0"/>
              </a:spcBef>
              <a:spcAft>
                <a:spcPts val="0"/>
              </a:spcAft>
              <a:buNone/>
            </a:pPr>
            <a:endParaRPr sz="1800"/>
          </a:p>
          <a:p>
            <a:pPr marL="0" lvl="0" indent="0" algn="l" rtl="0">
              <a:spcBef>
                <a:spcPts val="0"/>
              </a:spcBef>
              <a:spcAft>
                <a:spcPts val="0"/>
              </a:spcAft>
              <a:buNone/>
            </a:pPr>
            <a:endParaRPr sz="18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30"/>
          <p:cNvSpPr txBox="1">
            <a:spLocks noGrp="1"/>
          </p:cNvSpPr>
          <p:nvPr>
            <p:ph type="title"/>
          </p:nvPr>
        </p:nvSpPr>
        <p:spPr>
          <a:xfrm>
            <a:off x="457200" y="679004"/>
            <a:ext cx="8229600" cy="738633"/>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accent1"/>
              </a:buClr>
              <a:buFont typeface="Arial"/>
              <a:buNone/>
            </a:pPr>
            <a:r>
              <a:rPr lang="en"/>
              <a:t>What should go on the slide</a:t>
            </a:r>
            <a:endParaRPr sz="3600" b="1" i="0" u="none" strike="noStrike" cap="none">
              <a:solidFill>
                <a:srgbClr val="DA0002"/>
              </a:solidFill>
              <a:latin typeface="Arial"/>
              <a:ea typeface="Arial"/>
              <a:cs typeface="Arial"/>
              <a:sym typeface="Arial"/>
            </a:endParaRPr>
          </a:p>
        </p:txBody>
      </p:sp>
      <p:sp>
        <p:nvSpPr>
          <p:cNvPr id="148" name="Google Shape;148;p30"/>
          <p:cNvSpPr txBox="1">
            <a:spLocks noGrp="1"/>
          </p:cNvSpPr>
          <p:nvPr>
            <p:ph type="body" idx="1"/>
          </p:nvPr>
        </p:nvSpPr>
        <p:spPr>
          <a:xfrm>
            <a:off x="457200" y="1600200"/>
            <a:ext cx="8229600" cy="4967700"/>
          </a:xfrm>
          <a:prstGeom prst="rect">
            <a:avLst/>
          </a:prstGeom>
          <a:noFill/>
          <a:ln>
            <a:noFill/>
          </a:ln>
        </p:spPr>
        <p:txBody>
          <a:bodyPr spcFirstLastPara="1" wrap="square" lIns="91425" tIns="91425" rIns="91425" bIns="91425" anchor="t" anchorCtr="0">
            <a:noAutofit/>
          </a:bodyPr>
          <a:lstStyle/>
          <a:p>
            <a:pPr marL="342900" marR="0" lvl="0" indent="-342900" algn="l" rtl="0">
              <a:lnSpc>
                <a:spcPct val="100000"/>
              </a:lnSpc>
              <a:spcBef>
                <a:spcPts val="600"/>
              </a:spcBef>
              <a:spcAft>
                <a:spcPts val="0"/>
              </a:spcAft>
              <a:buClr>
                <a:schemeClr val="dk1"/>
              </a:buClr>
              <a:buFont typeface="Arial"/>
              <a:buNone/>
            </a:pPr>
            <a:endParaRPr/>
          </a:p>
          <a:p>
            <a:pPr marL="0" marR="0" lvl="0" indent="0" algn="l" rtl="0">
              <a:lnSpc>
                <a:spcPct val="100000"/>
              </a:lnSpc>
              <a:spcBef>
                <a:spcPts val="600"/>
              </a:spcBef>
              <a:spcAft>
                <a:spcPts val="0"/>
              </a:spcAft>
              <a:buClr>
                <a:schemeClr val="dk1"/>
              </a:buClr>
              <a:buFont typeface="Arial"/>
              <a:buNone/>
            </a:pPr>
            <a:r>
              <a:rPr lang="en" sz="3000" b="0" i="0" u="none" strike="noStrike" cap="none">
                <a:solidFill>
                  <a:schemeClr val="dk1"/>
                </a:solidFill>
                <a:latin typeface="Arial"/>
                <a:ea typeface="Arial"/>
                <a:cs typeface="Arial"/>
                <a:sym typeface="Arial"/>
              </a:rPr>
              <a:t>Resist temptation</a:t>
            </a:r>
            <a:r>
              <a:rPr lang="en"/>
              <a:t>!</a:t>
            </a:r>
            <a:endParaRPr/>
          </a:p>
          <a:p>
            <a:pPr marL="342900" marR="0" lvl="0" indent="-342900" algn="l" rtl="0">
              <a:lnSpc>
                <a:spcPct val="100000"/>
              </a:lnSpc>
              <a:spcBef>
                <a:spcPts val="600"/>
              </a:spcBef>
              <a:spcAft>
                <a:spcPts val="0"/>
              </a:spcAft>
              <a:buClr>
                <a:schemeClr val="dk1"/>
              </a:buClr>
              <a:buFont typeface="Arial"/>
              <a:buNone/>
            </a:pPr>
            <a:endParaRPr sz="3000" b="0" i="0" u="none" strike="noStrike" cap="none">
              <a:solidFill>
                <a:schemeClr val="dk1"/>
              </a:solidFill>
              <a:latin typeface="Arial"/>
              <a:ea typeface="Arial"/>
              <a:cs typeface="Arial"/>
              <a:sym typeface="Arial"/>
            </a:endParaRPr>
          </a:p>
          <a:p>
            <a:pPr marL="342900" marR="0" lvl="0" indent="-342900" algn="l" rtl="0">
              <a:lnSpc>
                <a:spcPct val="100000"/>
              </a:lnSpc>
              <a:spcBef>
                <a:spcPts val="600"/>
              </a:spcBef>
              <a:spcAft>
                <a:spcPts val="0"/>
              </a:spcAft>
              <a:buClr>
                <a:schemeClr val="dk1"/>
              </a:buClr>
              <a:buFont typeface="Arial"/>
              <a:buNone/>
            </a:pPr>
            <a:r>
              <a:rPr lang="en"/>
              <a:t>Don't rely on it as a presentation aide</a:t>
            </a:r>
            <a:endParaRPr/>
          </a:p>
          <a:p>
            <a:pPr marL="342900" marR="0" lvl="0" indent="-342900" algn="l" rtl="0">
              <a:lnSpc>
                <a:spcPct val="100000"/>
              </a:lnSpc>
              <a:spcBef>
                <a:spcPts val="600"/>
              </a:spcBef>
              <a:spcAft>
                <a:spcPts val="0"/>
              </a:spcAft>
              <a:buClr>
                <a:schemeClr val="dk1"/>
              </a:buClr>
              <a:buFont typeface="Arial"/>
              <a:buNone/>
            </a:pPr>
            <a:r>
              <a:rPr lang="en" sz="3000" b="0" i="0" u="none" strike="noStrike" cap="none">
                <a:solidFill>
                  <a:schemeClr val="dk1"/>
                </a:solidFill>
                <a:latin typeface="Arial"/>
                <a:ea typeface="Arial"/>
                <a:cs typeface="Arial"/>
                <a:sym typeface="Arial"/>
              </a:rPr>
              <a:t>Choose one 'hero' image or diagram</a:t>
            </a:r>
            <a:endParaRPr sz="3000" b="0" i="0" u="none" strike="noStrike" cap="none">
              <a:solidFill>
                <a:schemeClr val="dk1"/>
              </a:solidFill>
              <a:latin typeface="Arial"/>
              <a:ea typeface="Arial"/>
              <a:cs typeface="Arial"/>
              <a:sym typeface="Arial"/>
            </a:endParaRPr>
          </a:p>
          <a:p>
            <a:pPr marL="0" marR="0" lvl="0" indent="0" algn="l" rtl="0">
              <a:lnSpc>
                <a:spcPct val="100000"/>
              </a:lnSpc>
              <a:spcBef>
                <a:spcPts val="600"/>
              </a:spcBef>
              <a:spcAft>
                <a:spcPts val="0"/>
              </a:spcAft>
              <a:buClr>
                <a:schemeClr val="dk1"/>
              </a:buClr>
              <a:buFont typeface="Arial"/>
              <a:buNone/>
            </a:pPr>
            <a:r>
              <a:rPr lang="en"/>
              <a:t>Title can be a question, or your actual title</a:t>
            </a:r>
            <a:endParaRPr sz="3000" b="0" i="0" u="none" strike="noStrike" cap="none">
              <a:solidFill>
                <a:schemeClr val="dk1"/>
              </a:solidFill>
              <a:latin typeface="Arial"/>
              <a:ea typeface="Arial"/>
              <a:cs typeface="Arial"/>
              <a:sym typeface="Arial"/>
            </a:endParaRPr>
          </a:p>
          <a:p>
            <a:pPr marL="342900" marR="0" lvl="0" indent="-342900" algn="l" rtl="0">
              <a:lnSpc>
                <a:spcPct val="100000"/>
              </a:lnSpc>
              <a:spcBef>
                <a:spcPts val="600"/>
              </a:spcBef>
              <a:spcAft>
                <a:spcPts val="0"/>
              </a:spcAft>
              <a:buClr>
                <a:schemeClr val="dk1"/>
              </a:buClr>
              <a:buFont typeface="Arial"/>
              <a:buNone/>
            </a:pPr>
            <a:r>
              <a:rPr lang="en" sz="3000" b="0" i="0" u="none" strike="noStrike" cap="none">
                <a:solidFill>
                  <a:schemeClr val="dk1"/>
                </a:solidFill>
                <a:latin typeface="Arial"/>
                <a:ea typeface="Arial"/>
                <a:cs typeface="Arial"/>
                <a:sym typeface="Arial"/>
              </a:rPr>
              <a:t>Put your name and contact details on it</a:t>
            </a:r>
            <a:endParaRPr sz="3000" b="0" i="0" u="none" strike="noStrike" cap="none">
              <a:solidFill>
                <a:schemeClr val="dk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31"/>
          <p:cNvSpPr txBox="1">
            <a:spLocks noGrp="1"/>
          </p:cNvSpPr>
          <p:nvPr>
            <p:ph type="title"/>
          </p:nvPr>
        </p:nvSpPr>
        <p:spPr>
          <a:xfrm>
            <a:off x="457200" y="679004"/>
            <a:ext cx="8229600" cy="738633"/>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accent1"/>
              </a:buClr>
              <a:buFont typeface="Arial"/>
              <a:buNone/>
            </a:pPr>
            <a:r>
              <a:rPr lang="en" sz="3600" b="1" i="0" u="none" strike="noStrike" cap="none">
                <a:solidFill>
                  <a:srgbClr val="DA0002"/>
                </a:solidFill>
                <a:latin typeface="Arial"/>
                <a:ea typeface="Arial"/>
                <a:cs typeface="Arial"/>
                <a:sym typeface="Arial"/>
              </a:rPr>
              <a:t>May the force be with you!</a:t>
            </a:r>
            <a:endParaRPr sz="3600" b="1" i="0" u="none" strike="noStrike" cap="none">
              <a:solidFill>
                <a:srgbClr val="DA0002"/>
              </a:solidFill>
              <a:latin typeface="Arial"/>
              <a:ea typeface="Arial"/>
              <a:cs typeface="Arial"/>
              <a:sym typeface="Arial"/>
            </a:endParaRPr>
          </a:p>
        </p:txBody>
      </p:sp>
      <p:pic>
        <p:nvPicPr>
          <p:cNvPr id="154" name="Google Shape;154;p31"/>
          <p:cNvPicPr preferRelativeResize="0"/>
          <p:nvPr/>
        </p:nvPicPr>
        <p:blipFill>
          <a:blip r:embed="rId3">
            <a:alphaModFix/>
          </a:blip>
          <a:stretch>
            <a:fillRect/>
          </a:stretch>
        </p:blipFill>
        <p:spPr>
          <a:xfrm>
            <a:off x="5409973" y="1560215"/>
            <a:ext cx="3276826" cy="4908035"/>
          </a:xfrm>
          <a:prstGeom prst="rect">
            <a:avLst/>
          </a:prstGeom>
          <a:noFill/>
          <a:ln>
            <a:noFill/>
          </a:ln>
        </p:spPr>
      </p:pic>
      <p:sp>
        <p:nvSpPr>
          <p:cNvPr id="155" name="Google Shape;155;p31"/>
          <p:cNvSpPr txBox="1"/>
          <p:nvPr/>
        </p:nvSpPr>
        <p:spPr>
          <a:xfrm>
            <a:off x="566926" y="2124554"/>
            <a:ext cx="3756248" cy="3139291"/>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r>
              <a:rPr lang="en" sz="2400" b="0" i="0" u="none" strike="noStrike" cap="none">
                <a:solidFill>
                  <a:srgbClr val="000000"/>
                </a:solidFill>
                <a:latin typeface="Arial"/>
                <a:ea typeface="Arial"/>
                <a:cs typeface="Arial"/>
                <a:sym typeface="Arial"/>
              </a:rPr>
              <a:t>For more advice and ideas head to the </a:t>
            </a:r>
            <a:r>
              <a:rPr lang="en" sz="2400" b="0" i="0" u="sng" strike="noStrike" cap="none">
                <a:solidFill>
                  <a:schemeClr val="hlink"/>
                </a:solidFill>
                <a:latin typeface="Arial"/>
                <a:ea typeface="Arial"/>
                <a:cs typeface="Arial"/>
                <a:sym typeface="Arial"/>
                <a:hlinkClick r:id="rId4"/>
              </a:rPr>
              <a:t>Thesis Whisperer blog </a:t>
            </a:r>
            <a:r>
              <a:rPr lang="en" sz="2400" b="0" i="0" u="none" strike="noStrike" cap="none">
                <a:solidFill>
                  <a:srgbClr val="000000"/>
                </a:solidFill>
                <a:latin typeface="Arial"/>
                <a:ea typeface="Arial"/>
                <a:cs typeface="Arial"/>
                <a:sym typeface="Arial"/>
              </a:rPr>
              <a:t>which has a section on </a:t>
            </a:r>
            <a:r>
              <a:rPr lang="en" sz="2400" b="0" i="0" u="sng" strike="noStrike" cap="none">
                <a:solidFill>
                  <a:schemeClr val="hlink"/>
                </a:solidFill>
                <a:latin typeface="Arial"/>
                <a:ea typeface="Arial"/>
                <a:cs typeface="Arial"/>
                <a:sym typeface="Arial"/>
                <a:hlinkClick r:id="rId5"/>
              </a:rPr>
              <a:t>presenting</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6"/>
          <p:cNvSpPr txBox="1">
            <a:spLocks noGrp="1"/>
          </p:cNvSpPr>
          <p:nvPr>
            <p:ph type="title"/>
          </p:nvPr>
        </p:nvSpPr>
        <p:spPr>
          <a:xfrm>
            <a:off x="457200" y="679004"/>
            <a:ext cx="8229600" cy="738633"/>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accent1"/>
              </a:buClr>
              <a:buFont typeface="Arial"/>
              <a:buNone/>
            </a:pPr>
            <a:r>
              <a:rPr lang="en" sz="3600" b="1" i="0" u="none" strike="noStrike" cap="none">
                <a:solidFill>
                  <a:srgbClr val="DA0002"/>
                </a:solidFill>
                <a:latin typeface="Arial"/>
                <a:ea typeface="Arial"/>
                <a:cs typeface="Arial"/>
                <a:sym typeface="Arial"/>
              </a:rPr>
              <a:t>In this presentation we will</a:t>
            </a:r>
            <a:endParaRPr sz="3600" b="1" i="0" u="none" strike="noStrike" cap="none">
              <a:solidFill>
                <a:srgbClr val="DA0002"/>
              </a:solidFill>
              <a:latin typeface="Arial"/>
              <a:ea typeface="Arial"/>
              <a:cs typeface="Arial"/>
              <a:sym typeface="Arial"/>
            </a:endParaRPr>
          </a:p>
        </p:txBody>
      </p:sp>
      <p:sp>
        <p:nvSpPr>
          <p:cNvPr id="60" name="Google Shape;60;p16"/>
          <p:cNvSpPr txBox="1">
            <a:spLocks noGrp="1"/>
          </p:cNvSpPr>
          <p:nvPr>
            <p:ph type="body" idx="1"/>
          </p:nvPr>
        </p:nvSpPr>
        <p:spPr>
          <a:xfrm>
            <a:off x="457200" y="1600200"/>
            <a:ext cx="8229600" cy="4967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600"/>
              </a:spcBef>
              <a:spcAft>
                <a:spcPts val="0"/>
              </a:spcAft>
              <a:buClr>
                <a:schemeClr val="dk1"/>
              </a:buClr>
              <a:buFont typeface="Arial"/>
              <a:buNone/>
            </a:pPr>
            <a:endParaRPr sz="2800"/>
          </a:p>
          <a:p>
            <a:pPr marL="0" marR="0" lvl="0" indent="0" algn="l" rtl="0">
              <a:lnSpc>
                <a:spcPct val="100000"/>
              </a:lnSpc>
              <a:spcBef>
                <a:spcPts val="600"/>
              </a:spcBef>
              <a:spcAft>
                <a:spcPts val="0"/>
              </a:spcAft>
              <a:buClr>
                <a:schemeClr val="dk1"/>
              </a:buClr>
              <a:buFont typeface="Arial"/>
              <a:buNone/>
            </a:pPr>
            <a:endParaRPr sz="2800"/>
          </a:p>
          <a:p>
            <a:pPr marL="0" marR="0" lvl="0" indent="0" algn="l" rtl="0">
              <a:lnSpc>
                <a:spcPct val="100000"/>
              </a:lnSpc>
              <a:spcBef>
                <a:spcPts val="600"/>
              </a:spcBef>
              <a:spcAft>
                <a:spcPts val="0"/>
              </a:spcAft>
              <a:buClr>
                <a:schemeClr val="dk1"/>
              </a:buClr>
              <a:buFont typeface="Arial"/>
              <a:buNone/>
            </a:pPr>
            <a:r>
              <a:rPr lang="en" sz="2800"/>
              <a:t>Talk</a:t>
            </a:r>
            <a:r>
              <a:rPr lang="en" sz="2800" b="0" i="0" u="none" strike="noStrike" cap="none">
                <a:solidFill>
                  <a:schemeClr val="dk1"/>
                </a:solidFill>
                <a:latin typeface="Arial"/>
                <a:ea typeface="Arial"/>
                <a:cs typeface="Arial"/>
                <a:sym typeface="Arial"/>
              </a:rPr>
              <a:t> about bad presentations </a:t>
            </a:r>
            <a:endParaRPr sz="3000" b="0" i="0" u="none" strike="noStrike" cap="none">
              <a:solidFill>
                <a:schemeClr val="dk1"/>
              </a:solidFill>
              <a:latin typeface="Arial"/>
              <a:ea typeface="Arial"/>
              <a:cs typeface="Arial"/>
              <a:sym typeface="Arial"/>
            </a:endParaRPr>
          </a:p>
          <a:p>
            <a:pPr marL="342900" marR="0" lvl="0" indent="-152400" algn="l" rtl="0">
              <a:lnSpc>
                <a:spcPct val="100000"/>
              </a:lnSpc>
              <a:spcBef>
                <a:spcPts val="600"/>
              </a:spcBef>
              <a:spcAft>
                <a:spcPts val="0"/>
              </a:spcAft>
              <a:buClr>
                <a:schemeClr val="dk1"/>
              </a:buClr>
              <a:buSzPts val="3000"/>
              <a:buFont typeface="Arial"/>
              <a:buNone/>
            </a:pPr>
            <a:endParaRPr sz="3000" b="0" i="0" u="none" strike="noStrike" cap="none">
              <a:solidFill>
                <a:schemeClr val="dk1"/>
              </a:solidFill>
              <a:latin typeface="Arial"/>
              <a:ea typeface="Arial"/>
              <a:cs typeface="Arial"/>
              <a:sym typeface="Arial"/>
            </a:endParaRPr>
          </a:p>
          <a:p>
            <a:pPr marL="342900" marR="0" lvl="0" indent="-342900" algn="l" rtl="0">
              <a:lnSpc>
                <a:spcPct val="100000"/>
              </a:lnSpc>
              <a:spcBef>
                <a:spcPts val="600"/>
              </a:spcBef>
              <a:spcAft>
                <a:spcPts val="0"/>
              </a:spcAft>
              <a:buClr>
                <a:schemeClr val="dk1"/>
              </a:buClr>
              <a:buFont typeface="Arial"/>
              <a:buNone/>
            </a:pPr>
            <a:r>
              <a:rPr lang="en" sz="2800" b="0" i="0" u="none" strike="noStrike" cap="none">
                <a:solidFill>
                  <a:schemeClr val="dk1"/>
                </a:solidFill>
                <a:latin typeface="Arial"/>
                <a:ea typeface="Arial"/>
                <a:cs typeface="Arial"/>
                <a:sym typeface="Arial"/>
              </a:rPr>
              <a:t>Look at some examples of the 3MT in action</a:t>
            </a:r>
            <a:endParaRPr sz="3000" b="0" i="0" u="none" strike="noStrike" cap="none">
              <a:solidFill>
                <a:schemeClr val="dk1"/>
              </a:solidFill>
              <a:latin typeface="Arial"/>
              <a:ea typeface="Arial"/>
              <a:cs typeface="Arial"/>
              <a:sym typeface="Arial"/>
            </a:endParaRPr>
          </a:p>
          <a:p>
            <a:pPr marL="342900" marR="0" lvl="0" indent="-152400" algn="l" rtl="0">
              <a:lnSpc>
                <a:spcPct val="100000"/>
              </a:lnSpc>
              <a:spcBef>
                <a:spcPts val="600"/>
              </a:spcBef>
              <a:spcAft>
                <a:spcPts val="0"/>
              </a:spcAft>
              <a:buClr>
                <a:schemeClr val="dk1"/>
              </a:buClr>
              <a:buSzPts val="3000"/>
              <a:buFont typeface="Arial"/>
              <a:buNone/>
            </a:pPr>
            <a:endParaRPr sz="3000" b="0" i="0" u="none" strike="noStrike" cap="none">
              <a:solidFill>
                <a:schemeClr val="dk1"/>
              </a:solidFill>
              <a:latin typeface="Arial"/>
              <a:ea typeface="Arial"/>
              <a:cs typeface="Arial"/>
              <a:sym typeface="Arial"/>
            </a:endParaRPr>
          </a:p>
          <a:p>
            <a:pPr marL="342900" marR="0" lvl="0" indent="-342900" algn="l" rtl="0">
              <a:lnSpc>
                <a:spcPct val="100000"/>
              </a:lnSpc>
              <a:spcBef>
                <a:spcPts val="600"/>
              </a:spcBef>
              <a:spcAft>
                <a:spcPts val="0"/>
              </a:spcAft>
              <a:buClr>
                <a:schemeClr val="dk1"/>
              </a:buClr>
              <a:buFont typeface="Arial"/>
              <a:buNone/>
            </a:pPr>
            <a:r>
              <a:rPr lang="en" sz="2800"/>
              <a:t>Go through some steps to help you make one</a:t>
            </a:r>
            <a:endParaRPr sz="3000" b="0" i="0" u="none" strike="noStrike" cap="none">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7"/>
          <p:cNvSpPr txBox="1">
            <a:spLocks noGrp="1"/>
          </p:cNvSpPr>
          <p:nvPr>
            <p:ph type="title"/>
          </p:nvPr>
        </p:nvSpPr>
        <p:spPr>
          <a:xfrm>
            <a:off x="457200" y="679004"/>
            <a:ext cx="8229600" cy="738633"/>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accent1"/>
              </a:buClr>
              <a:buFont typeface="Arial"/>
              <a:buNone/>
            </a:pPr>
            <a:r>
              <a:rPr lang="en" sz="3600" b="1" i="0" u="none" strike="noStrike" cap="none">
                <a:solidFill>
                  <a:srgbClr val="DA0002"/>
                </a:solidFill>
                <a:latin typeface="Arial"/>
                <a:ea typeface="Arial"/>
                <a:cs typeface="Arial"/>
                <a:sym typeface="Arial"/>
              </a:rPr>
              <a:t>What is the 3MT?</a:t>
            </a:r>
            <a:endParaRPr sz="3600" b="1" i="0" u="none" strike="noStrike" cap="none">
              <a:solidFill>
                <a:srgbClr val="DA0002"/>
              </a:solidFill>
              <a:latin typeface="Arial"/>
              <a:ea typeface="Arial"/>
              <a:cs typeface="Arial"/>
              <a:sym typeface="Arial"/>
            </a:endParaRPr>
          </a:p>
        </p:txBody>
      </p:sp>
      <p:sp>
        <p:nvSpPr>
          <p:cNvPr id="66" name="Google Shape;66;p17"/>
          <p:cNvSpPr txBox="1">
            <a:spLocks noGrp="1"/>
          </p:cNvSpPr>
          <p:nvPr>
            <p:ph type="body" idx="1"/>
          </p:nvPr>
        </p:nvSpPr>
        <p:spPr>
          <a:xfrm>
            <a:off x="457200" y="1600200"/>
            <a:ext cx="8229600" cy="4967700"/>
          </a:xfrm>
          <a:prstGeom prst="rect">
            <a:avLst/>
          </a:prstGeom>
          <a:noFill/>
          <a:ln>
            <a:noFill/>
          </a:ln>
        </p:spPr>
        <p:txBody>
          <a:bodyPr spcFirstLastPara="1" wrap="square" lIns="91425" tIns="91425" rIns="91425" bIns="91425" anchor="t" anchorCtr="0">
            <a:noAutofit/>
          </a:bodyPr>
          <a:lstStyle/>
          <a:p>
            <a:pPr marL="342900" marR="0" lvl="0" indent="-342900" algn="l" rtl="0">
              <a:lnSpc>
                <a:spcPct val="100000"/>
              </a:lnSpc>
              <a:spcBef>
                <a:spcPts val="600"/>
              </a:spcBef>
              <a:spcAft>
                <a:spcPts val="0"/>
              </a:spcAft>
              <a:buClr>
                <a:schemeClr val="dk1"/>
              </a:buClr>
              <a:buFont typeface="Arial"/>
              <a:buNone/>
            </a:pPr>
            <a:r>
              <a:rPr lang="en" sz="3000" b="0" i="0" u="none" strike="noStrike" cap="none">
                <a:solidFill>
                  <a:schemeClr val="dk1"/>
                </a:solidFill>
                <a:latin typeface="Arial"/>
                <a:ea typeface="Arial"/>
                <a:cs typeface="Arial"/>
                <a:sym typeface="Arial"/>
              </a:rPr>
              <a:t> </a:t>
            </a:r>
            <a:endParaRPr sz="3000" b="0" i="0" u="none" strike="noStrike" cap="none">
              <a:solidFill>
                <a:schemeClr val="dk1"/>
              </a:solidFill>
              <a:latin typeface="Arial"/>
              <a:ea typeface="Arial"/>
              <a:cs typeface="Arial"/>
              <a:sym typeface="Arial"/>
            </a:endParaRPr>
          </a:p>
          <a:p>
            <a:pPr marL="342900" marR="0" lvl="0" indent="-152400" algn="l" rtl="0">
              <a:lnSpc>
                <a:spcPct val="100000"/>
              </a:lnSpc>
              <a:spcBef>
                <a:spcPts val="600"/>
              </a:spcBef>
              <a:spcAft>
                <a:spcPts val="0"/>
              </a:spcAft>
              <a:buClr>
                <a:schemeClr val="dk1"/>
              </a:buClr>
              <a:buSzPts val="3000"/>
              <a:buFont typeface="Arial"/>
              <a:buNone/>
            </a:pPr>
            <a:endParaRPr sz="3000" b="0" i="0" u="none" strike="noStrike" cap="none">
              <a:solidFill>
                <a:schemeClr val="dk1"/>
              </a:solidFill>
              <a:latin typeface="Arial"/>
              <a:ea typeface="Arial"/>
              <a:cs typeface="Arial"/>
              <a:sym typeface="Arial"/>
            </a:endParaRPr>
          </a:p>
        </p:txBody>
      </p:sp>
      <p:pic>
        <p:nvPicPr>
          <p:cNvPr id="67" name="Google Shape;67;p17"/>
          <p:cNvPicPr preferRelativeResize="0"/>
          <p:nvPr/>
        </p:nvPicPr>
        <p:blipFill>
          <a:blip r:embed="rId3">
            <a:alphaModFix/>
          </a:blip>
          <a:stretch>
            <a:fillRect/>
          </a:stretch>
        </p:blipFill>
        <p:spPr>
          <a:xfrm>
            <a:off x="1397237" y="1693231"/>
            <a:ext cx="6177418" cy="478163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8"/>
          <p:cNvSpPr txBox="1">
            <a:spLocks noGrp="1"/>
          </p:cNvSpPr>
          <p:nvPr>
            <p:ph type="title"/>
          </p:nvPr>
        </p:nvSpPr>
        <p:spPr>
          <a:xfrm>
            <a:off x="457200" y="740559"/>
            <a:ext cx="8229600" cy="677078"/>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accent1"/>
              </a:buClr>
              <a:buFont typeface="Arial"/>
              <a:buNone/>
            </a:pPr>
            <a:r>
              <a:rPr lang="en" sz="3200" b="1" i="0" u="none" strike="noStrike" cap="none">
                <a:solidFill>
                  <a:srgbClr val="DA0002"/>
                </a:solidFill>
                <a:latin typeface="Arial"/>
                <a:ea typeface="Arial"/>
                <a:cs typeface="Arial"/>
                <a:sym typeface="Arial"/>
              </a:rPr>
              <a:t>In other words, it shouldn't be like this:</a:t>
            </a:r>
            <a:endParaRPr sz="3600" b="1" i="0" u="none" strike="noStrike" cap="none">
              <a:solidFill>
                <a:srgbClr val="DA0002"/>
              </a:solidFill>
              <a:latin typeface="Arial"/>
              <a:ea typeface="Arial"/>
              <a:cs typeface="Arial"/>
              <a:sym typeface="Arial"/>
            </a:endParaRPr>
          </a:p>
        </p:txBody>
      </p:sp>
      <p:pic>
        <p:nvPicPr>
          <p:cNvPr id="73" name="Google Shape;73;p18"/>
          <p:cNvPicPr preferRelativeResize="0"/>
          <p:nvPr/>
        </p:nvPicPr>
        <p:blipFill>
          <a:blip r:embed="rId3">
            <a:alphaModFix/>
          </a:blip>
          <a:stretch>
            <a:fillRect/>
          </a:stretch>
        </p:blipFill>
        <p:spPr>
          <a:xfrm>
            <a:off x="1643388" y="1624603"/>
            <a:ext cx="5857228" cy="478788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9"/>
          <p:cNvSpPr txBox="1">
            <a:spLocks noGrp="1"/>
          </p:cNvSpPr>
          <p:nvPr>
            <p:ph type="title"/>
          </p:nvPr>
        </p:nvSpPr>
        <p:spPr>
          <a:xfrm>
            <a:off x="457200" y="679004"/>
            <a:ext cx="8229600" cy="738633"/>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Clr>
                <a:schemeClr val="accent1"/>
              </a:buClr>
              <a:buFont typeface="Arial"/>
              <a:buNone/>
            </a:pPr>
            <a:r>
              <a:rPr lang="en" sz="3400"/>
              <a:t>Why are some </a:t>
            </a:r>
            <a:r>
              <a:rPr lang="en" sz="3400" b="1" i="0" u="none" strike="noStrike" cap="none">
                <a:solidFill>
                  <a:srgbClr val="DA0002"/>
                </a:solidFill>
                <a:latin typeface="Arial"/>
                <a:ea typeface="Arial"/>
                <a:cs typeface="Arial"/>
                <a:sym typeface="Arial"/>
              </a:rPr>
              <a:t>presentation</a:t>
            </a:r>
            <a:r>
              <a:rPr lang="en" sz="3400"/>
              <a:t>s bad</a:t>
            </a:r>
            <a:r>
              <a:rPr lang="en" sz="3400" b="1" i="0" u="none" strike="noStrike" cap="none">
                <a:solidFill>
                  <a:srgbClr val="DA0002"/>
                </a:solidFill>
                <a:latin typeface="Arial"/>
                <a:ea typeface="Arial"/>
                <a:cs typeface="Arial"/>
                <a:sym typeface="Arial"/>
              </a:rPr>
              <a:t>?</a:t>
            </a:r>
            <a:endParaRPr sz="3400" b="1" i="0" u="none" strike="noStrike" cap="none">
              <a:solidFill>
                <a:srgbClr val="DA0002"/>
              </a:solidFill>
              <a:latin typeface="Arial"/>
              <a:ea typeface="Arial"/>
              <a:cs typeface="Arial"/>
              <a:sym typeface="Arial"/>
            </a:endParaRPr>
          </a:p>
        </p:txBody>
      </p:sp>
      <p:pic>
        <p:nvPicPr>
          <p:cNvPr id="79" name="Google Shape;79;p19"/>
          <p:cNvPicPr preferRelativeResize="0"/>
          <p:nvPr/>
        </p:nvPicPr>
        <p:blipFill>
          <a:blip r:embed="rId3">
            <a:alphaModFix/>
          </a:blip>
          <a:stretch>
            <a:fillRect/>
          </a:stretch>
        </p:blipFill>
        <p:spPr>
          <a:xfrm>
            <a:off x="2621700" y="1829211"/>
            <a:ext cx="4091093" cy="428582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20"/>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accent1"/>
              </a:buClr>
              <a:buFont typeface="Arial"/>
              <a:buNone/>
            </a:pPr>
            <a:r>
              <a:rPr lang="en" sz="3000" b="1" i="0" u="none" strike="noStrike" cap="none">
                <a:solidFill>
                  <a:srgbClr val="DA0002"/>
                </a:solidFill>
                <a:latin typeface="Arial"/>
                <a:ea typeface="Arial"/>
                <a:cs typeface="Arial"/>
                <a:sym typeface="Arial"/>
              </a:rPr>
              <a:t>What other students have said </a:t>
            </a:r>
            <a:endParaRPr sz="3600" b="1" i="0" u="none" strike="noStrike" cap="none">
              <a:solidFill>
                <a:srgbClr val="DA0002"/>
              </a:solidFill>
              <a:latin typeface="Arial"/>
              <a:ea typeface="Arial"/>
              <a:cs typeface="Arial"/>
              <a:sym typeface="Arial"/>
            </a:endParaRPr>
          </a:p>
        </p:txBody>
      </p:sp>
      <p:sp>
        <p:nvSpPr>
          <p:cNvPr id="85" name="Google Shape;85;p20"/>
          <p:cNvSpPr txBox="1">
            <a:spLocks noGrp="1"/>
          </p:cNvSpPr>
          <p:nvPr>
            <p:ph type="body" idx="1"/>
          </p:nvPr>
        </p:nvSpPr>
        <p:spPr>
          <a:xfrm>
            <a:off x="457200" y="1600200"/>
            <a:ext cx="8229600" cy="4967700"/>
          </a:xfrm>
          <a:prstGeom prst="rect">
            <a:avLst/>
          </a:prstGeom>
          <a:noFill/>
          <a:ln>
            <a:noFill/>
          </a:ln>
        </p:spPr>
        <p:txBody>
          <a:bodyPr spcFirstLastPara="1" wrap="square" lIns="91425" tIns="91425" rIns="91425" bIns="91425" anchor="t" anchorCtr="0">
            <a:noAutofit/>
          </a:bodyPr>
          <a:lstStyle/>
          <a:p>
            <a:pPr marL="342900" marR="0" lvl="0" indent="-342900" algn="l" rtl="0">
              <a:lnSpc>
                <a:spcPct val="100000"/>
              </a:lnSpc>
              <a:spcBef>
                <a:spcPts val="600"/>
              </a:spcBef>
              <a:spcAft>
                <a:spcPts val="0"/>
              </a:spcAft>
              <a:buClr>
                <a:schemeClr val="dk1"/>
              </a:buClr>
              <a:buFont typeface="Arial"/>
              <a:buNone/>
            </a:pPr>
            <a:r>
              <a:rPr lang="en" sz="2400" b="0" i="0" u="none" strike="noStrike" cap="none">
                <a:solidFill>
                  <a:schemeClr val="dk1"/>
                </a:solidFill>
                <a:latin typeface="Arial"/>
                <a:ea typeface="Arial"/>
                <a:cs typeface="Arial"/>
                <a:sym typeface="Arial"/>
              </a:rPr>
              <a:t>Too technical</a:t>
            </a:r>
            <a:endParaRPr sz="3000" b="0" i="0" u="none" strike="noStrike" cap="none">
              <a:solidFill>
                <a:schemeClr val="dk1"/>
              </a:solidFill>
              <a:latin typeface="Arial"/>
              <a:ea typeface="Arial"/>
              <a:cs typeface="Arial"/>
              <a:sym typeface="Arial"/>
            </a:endParaRPr>
          </a:p>
          <a:p>
            <a:pPr marL="342900" marR="0" lvl="0" indent="-342900" algn="l" rtl="0">
              <a:lnSpc>
                <a:spcPct val="100000"/>
              </a:lnSpc>
              <a:spcBef>
                <a:spcPts val="600"/>
              </a:spcBef>
              <a:spcAft>
                <a:spcPts val="0"/>
              </a:spcAft>
              <a:buClr>
                <a:schemeClr val="dk1"/>
              </a:buClr>
              <a:buFont typeface="Arial"/>
              <a:buNone/>
            </a:pPr>
            <a:r>
              <a:rPr lang="en" sz="2400" b="0" i="0" u="none" strike="noStrike" cap="none">
                <a:solidFill>
                  <a:schemeClr val="dk1"/>
                </a:solidFill>
                <a:latin typeface="Arial"/>
                <a:ea typeface="Arial"/>
                <a:cs typeface="Arial"/>
                <a:sym typeface="Arial"/>
              </a:rPr>
              <a:t>Too much on each slide </a:t>
            </a:r>
            <a:endParaRPr sz="3000" b="0" i="0" u="none" strike="noStrike" cap="none">
              <a:solidFill>
                <a:schemeClr val="dk1"/>
              </a:solidFill>
              <a:latin typeface="Arial"/>
              <a:ea typeface="Arial"/>
              <a:cs typeface="Arial"/>
              <a:sym typeface="Arial"/>
            </a:endParaRPr>
          </a:p>
          <a:p>
            <a:pPr marL="342900" marR="0" lvl="0" indent="-342900" algn="l" rtl="0">
              <a:lnSpc>
                <a:spcPct val="100000"/>
              </a:lnSpc>
              <a:spcBef>
                <a:spcPts val="600"/>
              </a:spcBef>
              <a:spcAft>
                <a:spcPts val="0"/>
              </a:spcAft>
              <a:buClr>
                <a:schemeClr val="dk1"/>
              </a:buClr>
              <a:buFont typeface="Arial"/>
              <a:buNone/>
            </a:pPr>
            <a:r>
              <a:rPr lang="en" sz="2400" b="0" i="0" u="none" strike="noStrike" cap="none">
                <a:solidFill>
                  <a:schemeClr val="dk1"/>
                </a:solidFill>
                <a:latin typeface="Arial"/>
                <a:ea typeface="Arial"/>
                <a:cs typeface="Arial"/>
                <a:sym typeface="Arial"/>
              </a:rPr>
              <a:t>No structure to talk</a:t>
            </a:r>
            <a:endParaRPr sz="3000" b="0" i="0" u="none" strike="noStrike" cap="none">
              <a:solidFill>
                <a:schemeClr val="dk1"/>
              </a:solidFill>
              <a:latin typeface="Arial"/>
              <a:ea typeface="Arial"/>
              <a:cs typeface="Arial"/>
              <a:sym typeface="Arial"/>
            </a:endParaRPr>
          </a:p>
          <a:p>
            <a:pPr marL="342900" marR="0" lvl="0" indent="-342900" algn="l" rtl="0">
              <a:lnSpc>
                <a:spcPct val="100000"/>
              </a:lnSpc>
              <a:spcBef>
                <a:spcPts val="600"/>
              </a:spcBef>
              <a:spcAft>
                <a:spcPts val="0"/>
              </a:spcAft>
              <a:buClr>
                <a:schemeClr val="dk1"/>
              </a:buClr>
              <a:buFont typeface="Arial"/>
              <a:buNone/>
            </a:pPr>
            <a:r>
              <a:rPr lang="en" sz="2400" b="0" i="0" u="none" strike="noStrike" cap="none">
                <a:solidFill>
                  <a:schemeClr val="dk1"/>
                </a:solidFill>
                <a:latin typeface="Arial"/>
                <a:ea typeface="Arial"/>
                <a:cs typeface="Arial"/>
                <a:sym typeface="Arial"/>
              </a:rPr>
              <a:t>Reading from notes </a:t>
            </a:r>
            <a:endParaRPr sz="3000" b="0" i="0" u="none" strike="noStrike" cap="none">
              <a:solidFill>
                <a:schemeClr val="dk1"/>
              </a:solidFill>
              <a:latin typeface="Arial"/>
              <a:ea typeface="Arial"/>
              <a:cs typeface="Arial"/>
              <a:sym typeface="Arial"/>
            </a:endParaRPr>
          </a:p>
          <a:p>
            <a:pPr marL="342900" marR="0" lvl="0" indent="-342900" algn="l" rtl="0">
              <a:lnSpc>
                <a:spcPct val="100000"/>
              </a:lnSpc>
              <a:spcBef>
                <a:spcPts val="600"/>
              </a:spcBef>
              <a:spcAft>
                <a:spcPts val="0"/>
              </a:spcAft>
              <a:buClr>
                <a:schemeClr val="dk1"/>
              </a:buClr>
              <a:buFont typeface="Arial"/>
              <a:buNone/>
            </a:pPr>
            <a:r>
              <a:rPr lang="en" sz="2400" b="0" i="0" u="none" strike="noStrike" cap="none">
                <a:solidFill>
                  <a:schemeClr val="dk1"/>
                </a:solidFill>
                <a:latin typeface="Arial"/>
                <a:ea typeface="Arial"/>
                <a:cs typeface="Arial"/>
                <a:sym typeface="Arial"/>
              </a:rPr>
              <a:t>Unclear speech </a:t>
            </a:r>
            <a:endParaRPr sz="3000" b="0" i="0" u="none" strike="noStrike" cap="none">
              <a:solidFill>
                <a:schemeClr val="dk1"/>
              </a:solidFill>
              <a:latin typeface="Arial"/>
              <a:ea typeface="Arial"/>
              <a:cs typeface="Arial"/>
              <a:sym typeface="Arial"/>
            </a:endParaRPr>
          </a:p>
          <a:p>
            <a:pPr marL="342900" marR="0" lvl="0" indent="-342900" algn="l" rtl="0">
              <a:lnSpc>
                <a:spcPct val="100000"/>
              </a:lnSpc>
              <a:spcBef>
                <a:spcPts val="600"/>
              </a:spcBef>
              <a:spcAft>
                <a:spcPts val="0"/>
              </a:spcAft>
              <a:buClr>
                <a:schemeClr val="dk1"/>
              </a:buClr>
              <a:buFont typeface="Arial"/>
              <a:buNone/>
            </a:pPr>
            <a:r>
              <a:rPr lang="en" sz="2400" b="0" i="0" u="none" strike="noStrike" cap="none">
                <a:solidFill>
                  <a:schemeClr val="dk1"/>
                </a:solidFill>
                <a:latin typeface="Arial"/>
                <a:ea typeface="Arial"/>
                <a:cs typeface="Arial"/>
                <a:sym typeface="Arial"/>
              </a:rPr>
              <a:t>Nervous speaker</a:t>
            </a:r>
            <a:endParaRPr sz="3000" b="0" i="0" u="none" strike="noStrike" cap="none">
              <a:solidFill>
                <a:schemeClr val="dk1"/>
              </a:solidFill>
              <a:latin typeface="Arial"/>
              <a:ea typeface="Arial"/>
              <a:cs typeface="Arial"/>
              <a:sym typeface="Arial"/>
            </a:endParaRPr>
          </a:p>
          <a:p>
            <a:pPr marL="342900" marR="0" lvl="0" indent="-342900" algn="l" rtl="0">
              <a:lnSpc>
                <a:spcPct val="100000"/>
              </a:lnSpc>
              <a:spcBef>
                <a:spcPts val="600"/>
              </a:spcBef>
              <a:spcAft>
                <a:spcPts val="0"/>
              </a:spcAft>
              <a:buClr>
                <a:schemeClr val="dk1"/>
              </a:buClr>
              <a:buFont typeface="Arial"/>
              <a:buNone/>
            </a:pPr>
            <a:r>
              <a:rPr lang="en" sz="2400" b="0" i="0" u="none" strike="noStrike" cap="none">
                <a:solidFill>
                  <a:schemeClr val="dk1"/>
                </a:solidFill>
                <a:latin typeface="Arial"/>
                <a:ea typeface="Arial"/>
                <a:cs typeface="Arial"/>
                <a:sym typeface="Arial"/>
              </a:rPr>
              <a:t>Too simple </a:t>
            </a:r>
            <a:endParaRPr sz="3000" b="0" i="0" u="none" strike="noStrike" cap="none">
              <a:solidFill>
                <a:schemeClr val="dk1"/>
              </a:solidFill>
              <a:latin typeface="Arial"/>
              <a:ea typeface="Arial"/>
              <a:cs typeface="Arial"/>
              <a:sym typeface="Arial"/>
            </a:endParaRPr>
          </a:p>
          <a:p>
            <a:pPr marL="342900" marR="0" lvl="0" indent="-342900" algn="l" rtl="0">
              <a:lnSpc>
                <a:spcPct val="100000"/>
              </a:lnSpc>
              <a:spcBef>
                <a:spcPts val="600"/>
              </a:spcBef>
              <a:spcAft>
                <a:spcPts val="0"/>
              </a:spcAft>
              <a:buClr>
                <a:schemeClr val="dk1"/>
              </a:buClr>
              <a:buFont typeface="Arial"/>
              <a:buNone/>
            </a:pPr>
            <a:r>
              <a:rPr lang="en" sz="2400" b="0" i="0" u="none" strike="noStrike" cap="none">
                <a:solidFill>
                  <a:schemeClr val="dk1"/>
                </a:solidFill>
                <a:latin typeface="Arial"/>
                <a:ea typeface="Arial"/>
                <a:cs typeface="Arial"/>
                <a:sym typeface="Arial"/>
              </a:rPr>
              <a:t>Weird body language</a:t>
            </a:r>
            <a:endParaRPr sz="3000" b="0" i="0" u="none" strike="noStrike" cap="none">
              <a:solidFill>
                <a:schemeClr val="dk1"/>
              </a:solidFill>
              <a:latin typeface="Arial"/>
              <a:ea typeface="Arial"/>
              <a:cs typeface="Arial"/>
              <a:sym typeface="Arial"/>
            </a:endParaRPr>
          </a:p>
          <a:p>
            <a:pPr marL="342900" marR="0" lvl="0" indent="-342900" algn="l" rtl="0">
              <a:lnSpc>
                <a:spcPct val="100000"/>
              </a:lnSpc>
              <a:spcBef>
                <a:spcPts val="600"/>
              </a:spcBef>
              <a:spcAft>
                <a:spcPts val="0"/>
              </a:spcAft>
              <a:buClr>
                <a:schemeClr val="dk1"/>
              </a:buClr>
              <a:buFont typeface="Arial"/>
              <a:buNone/>
            </a:pPr>
            <a:r>
              <a:rPr lang="en" sz="2400" b="0" i="0" u="none" strike="noStrike" cap="none">
                <a:solidFill>
                  <a:schemeClr val="dk1"/>
                </a:solidFill>
                <a:latin typeface="Arial"/>
                <a:ea typeface="Arial"/>
                <a:cs typeface="Arial"/>
                <a:sym typeface="Arial"/>
              </a:rPr>
              <a:t>Small font / wacky fonts / </a:t>
            </a:r>
            <a:r>
              <a:rPr lang="en" sz="2400" b="0" i="0" u="none" strike="noStrike" cap="none">
                <a:solidFill>
                  <a:srgbClr val="FFFF00"/>
                </a:solidFill>
                <a:latin typeface="Arial"/>
                <a:ea typeface="Arial"/>
                <a:cs typeface="Arial"/>
                <a:sym typeface="Arial"/>
              </a:rPr>
              <a:t>yellow font on white background</a:t>
            </a:r>
            <a:endParaRPr sz="3000" b="0" i="0" u="none" strike="noStrike" cap="none">
              <a:solidFill>
                <a:schemeClr val="dk1"/>
              </a:solidFill>
              <a:latin typeface="Arial"/>
              <a:ea typeface="Arial"/>
              <a:cs typeface="Arial"/>
              <a:sym typeface="Arial"/>
            </a:endParaRPr>
          </a:p>
          <a:p>
            <a:pPr marL="342900" marR="0" lvl="0" indent="-342900" algn="l" rtl="0">
              <a:lnSpc>
                <a:spcPct val="100000"/>
              </a:lnSpc>
              <a:spcBef>
                <a:spcPts val="600"/>
              </a:spcBef>
              <a:spcAft>
                <a:spcPts val="0"/>
              </a:spcAft>
              <a:buClr>
                <a:schemeClr val="dk1"/>
              </a:buClr>
              <a:buFont typeface="Arial"/>
              <a:buNone/>
            </a:pPr>
            <a:r>
              <a:rPr lang="en" sz="2400" b="0" i="0" u="none" strike="noStrike" cap="none">
                <a:solidFill>
                  <a:schemeClr val="dk1"/>
                </a:solidFill>
                <a:latin typeface="Arial"/>
                <a:ea typeface="Arial"/>
                <a:cs typeface="Arial"/>
                <a:sym typeface="Arial"/>
              </a:rPr>
              <a:t>Busy backgrounds </a:t>
            </a:r>
            <a:endParaRPr sz="3000" b="0" i="0" u="none" strike="noStrike" cap="none">
              <a:solidFill>
                <a:schemeClr val="dk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21"/>
          <p:cNvSpPr txBox="1">
            <a:spLocks noGrp="1"/>
          </p:cNvSpPr>
          <p:nvPr>
            <p:ph type="title"/>
          </p:nvPr>
        </p:nvSpPr>
        <p:spPr>
          <a:xfrm>
            <a:off x="457200" y="771337"/>
            <a:ext cx="8229600" cy="6463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accent1"/>
              </a:buClr>
              <a:buFont typeface="Arial"/>
              <a:buNone/>
            </a:pPr>
            <a:r>
              <a:rPr lang="en" sz="2900">
                <a:solidFill>
                  <a:srgbClr val="CC0000"/>
                </a:solidFill>
              </a:rPr>
              <a:t>Let's look at some 3MT contestants in action</a:t>
            </a:r>
            <a:endParaRPr sz="2900" b="1" i="0" u="none" strike="noStrike" cap="none">
              <a:solidFill>
                <a:srgbClr val="DA0002"/>
              </a:solidFill>
              <a:latin typeface="Arial"/>
              <a:ea typeface="Arial"/>
              <a:cs typeface="Arial"/>
              <a:sym typeface="Arial"/>
            </a:endParaRPr>
          </a:p>
        </p:txBody>
      </p:sp>
      <p:sp>
        <p:nvSpPr>
          <p:cNvPr id="91" name="Google Shape;91;p21"/>
          <p:cNvSpPr txBox="1"/>
          <p:nvPr/>
        </p:nvSpPr>
        <p:spPr>
          <a:xfrm>
            <a:off x="785450" y="1746750"/>
            <a:ext cx="5920200" cy="452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u="sng">
                <a:solidFill>
                  <a:schemeClr val="hlink"/>
                </a:solidFill>
                <a:hlinkClick r:id="rId3"/>
              </a:rPr>
              <a:t>Barlarka Banerjee</a:t>
            </a:r>
            <a:endParaRPr sz="2400"/>
          </a:p>
          <a:p>
            <a:pPr marL="0" lvl="0" indent="0" algn="l" rtl="0">
              <a:spcBef>
                <a:spcPts val="0"/>
              </a:spcBef>
              <a:spcAft>
                <a:spcPts val="0"/>
              </a:spcAft>
              <a:buNone/>
            </a:pPr>
            <a:endParaRPr sz="2400"/>
          </a:p>
          <a:p>
            <a:pPr marL="0" lvl="0" indent="0" algn="l" rtl="0">
              <a:spcBef>
                <a:spcPts val="0"/>
              </a:spcBef>
              <a:spcAft>
                <a:spcPts val="0"/>
              </a:spcAft>
              <a:buNone/>
            </a:pPr>
            <a:r>
              <a:rPr lang="en" sz="2400" u="sng">
                <a:solidFill>
                  <a:schemeClr val="hlink"/>
                </a:solidFill>
                <a:hlinkClick r:id="rId4"/>
              </a:rPr>
              <a:t>Jack Midalek</a:t>
            </a:r>
            <a:endParaRPr sz="2400"/>
          </a:p>
          <a:p>
            <a:pPr marL="0" lvl="0" indent="0" algn="l" rtl="0">
              <a:spcBef>
                <a:spcPts val="0"/>
              </a:spcBef>
              <a:spcAft>
                <a:spcPts val="0"/>
              </a:spcAft>
              <a:buNone/>
            </a:pPr>
            <a:endParaRPr sz="2400"/>
          </a:p>
          <a:p>
            <a:pPr marL="0" lvl="0" indent="0" algn="l" rtl="0">
              <a:lnSpc>
                <a:spcPct val="115000"/>
              </a:lnSpc>
              <a:spcBef>
                <a:spcPts val="0"/>
              </a:spcBef>
              <a:spcAft>
                <a:spcPts val="0"/>
              </a:spcAft>
              <a:buNone/>
            </a:pPr>
            <a:r>
              <a:rPr lang="en" sz="2400" u="sng">
                <a:solidFill>
                  <a:schemeClr val="hlink"/>
                </a:solidFill>
                <a:hlinkClick r:id="rId5"/>
              </a:rPr>
              <a:t>Sumaiya Ahmed</a:t>
            </a:r>
            <a:endParaRPr sz="2400"/>
          </a:p>
          <a:p>
            <a:pPr marL="0" lvl="0" indent="0" algn="l" rtl="0">
              <a:lnSpc>
                <a:spcPct val="115000"/>
              </a:lnSpc>
              <a:spcBef>
                <a:spcPts val="0"/>
              </a:spcBef>
              <a:spcAft>
                <a:spcPts val="0"/>
              </a:spcAft>
              <a:buNone/>
            </a:pPr>
            <a:endParaRPr sz="2400"/>
          </a:p>
          <a:p>
            <a:pPr marL="0" lvl="0" indent="0" algn="l" rtl="0">
              <a:lnSpc>
                <a:spcPct val="115000"/>
              </a:lnSpc>
              <a:spcBef>
                <a:spcPts val="0"/>
              </a:spcBef>
              <a:spcAft>
                <a:spcPts val="0"/>
              </a:spcAft>
              <a:buNone/>
            </a:pPr>
            <a:r>
              <a:rPr lang="en" sz="2400" u="sng">
                <a:solidFill>
                  <a:schemeClr val="hlink"/>
                </a:solidFill>
                <a:hlinkClick r:id="rId6"/>
              </a:rPr>
              <a:t>Jamie Flynn</a:t>
            </a:r>
            <a:endParaRPr sz="2400"/>
          </a:p>
          <a:p>
            <a:pPr marL="0" lvl="0" indent="0" algn="l" rtl="0">
              <a:spcBef>
                <a:spcPts val="0"/>
              </a:spcBef>
              <a:spcAft>
                <a:spcPts val="0"/>
              </a:spcAft>
              <a:buNone/>
            </a:pPr>
            <a:endParaRPr sz="2400"/>
          </a:p>
          <a:p>
            <a:pPr marL="0" lvl="0" indent="0" algn="l" rtl="0">
              <a:spcBef>
                <a:spcPts val="0"/>
              </a:spcBef>
              <a:spcAft>
                <a:spcPts val="0"/>
              </a:spcAft>
              <a:buNone/>
            </a:pPr>
            <a:r>
              <a:rPr lang="en" sz="2400" u="sng">
                <a:solidFill>
                  <a:schemeClr val="hlink"/>
                </a:solidFill>
                <a:hlinkClick r:id="rId7"/>
              </a:rPr>
              <a:t>Daniel Crabtree</a:t>
            </a:r>
            <a:endParaRPr sz="24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2"/>
          <p:cNvSpPr txBox="1">
            <a:spLocks noGrp="1"/>
          </p:cNvSpPr>
          <p:nvPr>
            <p:ph type="title"/>
          </p:nvPr>
        </p:nvSpPr>
        <p:spPr>
          <a:xfrm>
            <a:off x="457200" y="679004"/>
            <a:ext cx="8229600" cy="738633"/>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accent1"/>
              </a:buClr>
              <a:buFont typeface="Arial"/>
              <a:buNone/>
            </a:pPr>
            <a:r>
              <a:rPr lang="en" sz="3600" b="1" i="0" u="none" strike="noStrike" cap="none">
                <a:solidFill>
                  <a:srgbClr val="DA0002"/>
                </a:solidFill>
                <a:latin typeface="Arial"/>
                <a:ea typeface="Arial"/>
                <a:cs typeface="Arial"/>
                <a:sym typeface="Arial"/>
              </a:rPr>
              <a:t>A good 3MT presentation...</a:t>
            </a:r>
            <a:endParaRPr sz="3600" b="1" i="0" u="none" strike="noStrike" cap="none">
              <a:solidFill>
                <a:srgbClr val="DA0002"/>
              </a:solidFill>
              <a:latin typeface="Arial"/>
              <a:ea typeface="Arial"/>
              <a:cs typeface="Arial"/>
              <a:sym typeface="Arial"/>
            </a:endParaRPr>
          </a:p>
        </p:txBody>
      </p:sp>
      <p:sp>
        <p:nvSpPr>
          <p:cNvPr id="97" name="Google Shape;97;p22"/>
          <p:cNvSpPr txBox="1">
            <a:spLocks noGrp="1"/>
          </p:cNvSpPr>
          <p:nvPr>
            <p:ph type="body" idx="1"/>
          </p:nvPr>
        </p:nvSpPr>
        <p:spPr>
          <a:xfrm>
            <a:off x="457200" y="1600200"/>
            <a:ext cx="8229600" cy="4967700"/>
          </a:xfrm>
          <a:prstGeom prst="rect">
            <a:avLst/>
          </a:prstGeom>
          <a:noFill/>
          <a:ln>
            <a:noFill/>
          </a:ln>
        </p:spPr>
        <p:txBody>
          <a:bodyPr spcFirstLastPara="1" wrap="square" lIns="91425" tIns="91425" rIns="91425" bIns="91425" anchor="t" anchorCtr="0">
            <a:noAutofit/>
          </a:bodyPr>
          <a:lstStyle/>
          <a:p>
            <a:pPr marL="342900" marR="0" lvl="0" indent="-342900" algn="l" rtl="0">
              <a:lnSpc>
                <a:spcPct val="100000"/>
              </a:lnSpc>
              <a:spcBef>
                <a:spcPts val="600"/>
              </a:spcBef>
              <a:spcAft>
                <a:spcPts val="0"/>
              </a:spcAft>
              <a:buClr>
                <a:schemeClr val="dk1"/>
              </a:buClr>
              <a:buFont typeface="Arial"/>
              <a:buNone/>
            </a:pPr>
            <a:r>
              <a:rPr lang="en" sz="2400" b="0" i="0" u="none" strike="noStrike" cap="none">
                <a:solidFill>
                  <a:srgbClr val="000000"/>
                </a:solidFill>
                <a:latin typeface="Arial"/>
                <a:ea typeface="Arial"/>
                <a:cs typeface="Arial"/>
                <a:sym typeface="Arial"/>
              </a:rPr>
              <a:t>Doesn't try to say too much</a:t>
            </a:r>
            <a:endParaRPr sz="3000" b="0" i="0" u="none" strike="noStrike" cap="none">
              <a:solidFill>
                <a:schemeClr val="dk1"/>
              </a:solidFill>
              <a:latin typeface="Arial"/>
              <a:ea typeface="Arial"/>
              <a:cs typeface="Arial"/>
              <a:sym typeface="Arial"/>
            </a:endParaRPr>
          </a:p>
          <a:p>
            <a:pPr marL="342900" marR="0" lvl="0" indent="-342900" algn="l" rtl="0">
              <a:lnSpc>
                <a:spcPct val="100000"/>
              </a:lnSpc>
              <a:spcBef>
                <a:spcPts val="600"/>
              </a:spcBef>
              <a:spcAft>
                <a:spcPts val="0"/>
              </a:spcAft>
              <a:buClr>
                <a:schemeClr val="dk1"/>
              </a:buClr>
              <a:buFont typeface="Arial"/>
              <a:buNone/>
            </a:pPr>
            <a:r>
              <a:rPr lang="en" sz="2400" b="0" i="0" u="none" strike="noStrike" cap="none">
                <a:solidFill>
                  <a:srgbClr val="000000"/>
                </a:solidFill>
                <a:latin typeface="Arial"/>
                <a:ea typeface="Arial"/>
                <a:cs typeface="Arial"/>
                <a:sym typeface="Arial"/>
              </a:rPr>
              <a:t>Is delivered slowly.</a:t>
            </a:r>
            <a:endParaRPr sz="3000" b="0" i="0" u="none" strike="noStrike" cap="none">
              <a:solidFill>
                <a:schemeClr val="dk1"/>
              </a:solidFill>
              <a:latin typeface="Arial"/>
              <a:ea typeface="Arial"/>
              <a:cs typeface="Arial"/>
              <a:sym typeface="Arial"/>
            </a:endParaRPr>
          </a:p>
          <a:p>
            <a:pPr marL="342900" marR="0" lvl="0" indent="-342900" algn="l" rtl="0">
              <a:lnSpc>
                <a:spcPct val="100000"/>
              </a:lnSpc>
              <a:spcBef>
                <a:spcPts val="600"/>
              </a:spcBef>
              <a:spcAft>
                <a:spcPts val="0"/>
              </a:spcAft>
              <a:buClr>
                <a:schemeClr val="dk1"/>
              </a:buClr>
              <a:buFont typeface="Arial"/>
              <a:buNone/>
            </a:pPr>
            <a:r>
              <a:rPr lang="en" sz="2400" b="0" i="0" u="none" strike="noStrike" cap="none">
                <a:solidFill>
                  <a:srgbClr val="000000"/>
                </a:solidFill>
                <a:latin typeface="Arial"/>
                <a:ea typeface="Arial"/>
                <a:cs typeface="Arial"/>
                <a:sym typeface="Arial"/>
              </a:rPr>
              <a:t>Has expression (pauses, rises, falls and stresses)</a:t>
            </a:r>
            <a:endParaRPr sz="3000" b="0" i="0" u="none" strike="noStrike" cap="none">
              <a:solidFill>
                <a:schemeClr val="dk1"/>
              </a:solidFill>
              <a:latin typeface="Arial"/>
              <a:ea typeface="Arial"/>
              <a:cs typeface="Arial"/>
              <a:sym typeface="Arial"/>
            </a:endParaRPr>
          </a:p>
          <a:p>
            <a:pPr marL="342900" marR="0" lvl="0" indent="-342900" algn="l" rtl="0">
              <a:lnSpc>
                <a:spcPct val="100000"/>
              </a:lnSpc>
              <a:spcBef>
                <a:spcPts val="600"/>
              </a:spcBef>
              <a:spcAft>
                <a:spcPts val="0"/>
              </a:spcAft>
              <a:buClr>
                <a:schemeClr val="dk1"/>
              </a:buClr>
              <a:buFont typeface="Arial"/>
              <a:buNone/>
            </a:pPr>
            <a:r>
              <a:rPr lang="en" sz="2400" b="0" i="0" u="none" strike="noStrike" cap="none">
                <a:solidFill>
                  <a:srgbClr val="000000"/>
                </a:solidFill>
                <a:latin typeface="Arial"/>
                <a:ea typeface="Arial"/>
                <a:cs typeface="Arial"/>
                <a:sym typeface="Arial"/>
              </a:rPr>
              <a:t>Includes a story, metaphor or emotional element</a:t>
            </a:r>
            <a:endParaRPr sz="3000" b="0" i="0" u="none" strike="noStrike" cap="none">
              <a:solidFill>
                <a:schemeClr val="dk1"/>
              </a:solidFill>
              <a:latin typeface="Arial"/>
              <a:ea typeface="Arial"/>
              <a:cs typeface="Arial"/>
              <a:sym typeface="Arial"/>
            </a:endParaRPr>
          </a:p>
          <a:p>
            <a:pPr marL="342900" marR="0" lvl="0" indent="-342900" algn="l" rtl="0">
              <a:lnSpc>
                <a:spcPct val="100000"/>
              </a:lnSpc>
              <a:spcBef>
                <a:spcPts val="600"/>
              </a:spcBef>
              <a:spcAft>
                <a:spcPts val="0"/>
              </a:spcAft>
              <a:buClr>
                <a:schemeClr val="dk1"/>
              </a:buClr>
              <a:buFont typeface="Arial"/>
              <a:buNone/>
            </a:pPr>
            <a:r>
              <a:rPr lang="en" sz="2400" b="0" i="0" u="none" strike="noStrike" cap="none">
                <a:solidFill>
                  <a:srgbClr val="000000"/>
                </a:solidFill>
                <a:latin typeface="Arial"/>
                <a:ea typeface="Arial"/>
                <a:cs typeface="Arial"/>
                <a:sym typeface="Arial"/>
              </a:rPr>
              <a:t>Gives concrete examples</a:t>
            </a:r>
            <a:endParaRPr sz="3000" b="0" i="0" u="none" strike="noStrike" cap="none">
              <a:solidFill>
                <a:schemeClr val="dk1"/>
              </a:solidFill>
              <a:latin typeface="Arial"/>
              <a:ea typeface="Arial"/>
              <a:cs typeface="Arial"/>
              <a:sym typeface="Arial"/>
            </a:endParaRPr>
          </a:p>
          <a:p>
            <a:pPr marL="342900" marR="0" lvl="0" indent="-342900" algn="l" rtl="0">
              <a:lnSpc>
                <a:spcPct val="100000"/>
              </a:lnSpc>
              <a:spcBef>
                <a:spcPts val="600"/>
              </a:spcBef>
              <a:spcAft>
                <a:spcPts val="0"/>
              </a:spcAft>
              <a:buClr>
                <a:schemeClr val="dk1"/>
              </a:buClr>
              <a:buFont typeface="Arial"/>
              <a:buNone/>
            </a:pPr>
            <a:r>
              <a:rPr lang="en" sz="2400" b="0" i="0" u="none" strike="noStrike" cap="none">
                <a:solidFill>
                  <a:srgbClr val="000000"/>
                </a:solidFill>
                <a:latin typeface="Arial"/>
                <a:ea typeface="Arial"/>
                <a:cs typeface="Arial"/>
                <a:sym typeface="Arial"/>
              </a:rPr>
              <a:t>Doesn't ‘telegraph’ </a:t>
            </a:r>
            <a:endParaRPr sz="3000" b="0" i="0" u="none" strike="noStrike" cap="none">
              <a:solidFill>
                <a:schemeClr val="dk1"/>
              </a:solidFill>
              <a:latin typeface="Arial"/>
              <a:ea typeface="Arial"/>
              <a:cs typeface="Arial"/>
              <a:sym typeface="Arial"/>
            </a:endParaRPr>
          </a:p>
          <a:p>
            <a:pPr marL="342900" marR="0" lvl="0" indent="-342900" algn="l" rtl="0">
              <a:lnSpc>
                <a:spcPct val="100000"/>
              </a:lnSpc>
              <a:spcBef>
                <a:spcPts val="600"/>
              </a:spcBef>
              <a:spcAft>
                <a:spcPts val="0"/>
              </a:spcAft>
              <a:buClr>
                <a:schemeClr val="dk1"/>
              </a:buClr>
              <a:buFont typeface="Arial"/>
              <a:buNone/>
            </a:pPr>
            <a:r>
              <a:rPr lang="en" sz="2400" b="0" i="0" u="none" strike="noStrike" cap="none">
                <a:solidFill>
                  <a:srgbClr val="000000"/>
                </a:solidFill>
                <a:latin typeface="Arial"/>
                <a:ea typeface="Arial"/>
                <a:cs typeface="Arial"/>
                <a:sym typeface="Arial"/>
              </a:rPr>
              <a:t>Tells you things you didn't expect to hear about the topic</a:t>
            </a:r>
            <a:endParaRPr sz="2400" b="0" i="0" u="none" strike="noStrike" cap="none">
              <a:solidFill>
                <a:srgbClr val="000000"/>
              </a:solidFill>
              <a:latin typeface="Arial"/>
              <a:ea typeface="Arial"/>
              <a:cs typeface="Arial"/>
              <a:sym typeface="Arial"/>
            </a:endParaRPr>
          </a:p>
          <a:p>
            <a:pPr marL="342900" marR="0" lvl="0" indent="-342900" algn="l" rtl="0">
              <a:lnSpc>
                <a:spcPct val="100000"/>
              </a:lnSpc>
              <a:spcBef>
                <a:spcPts val="600"/>
              </a:spcBef>
              <a:spcAft>
                <a:spcPts val="0"/>
              </a:spcAft>
              <a:buClr>
                <a:schemeClr val="dk1"/>
              </a:buClr>
              <a:buFont typeface="Arial"/>
              <a:buNone/>
            </a:pPr>
            <a:endParaRPr/>
          </a:p>
          <a:p>
            <a:pPr marL="0" marR="0" lvl="0" indent="0" algn="l" rtl="0">
              <a:lnSpc>
                <a:spcPct val="100000"/>
              </a:lnSpc>
              <a:spcBef>
                <a:spcPts val="600"/>
              </a:spcBef>
              <a:spcAft>
                <a:spcPts val="0"/>
              </a:spcAft>
              <a:buClr>
                <a:schemeClr val="dk1"/>
              </a:buClr>
              <a:buFont typeface="Arial"/>
              <a:buNone/>
            </a:pPr>
            <a:r>
              <a:rPr lang="en"/>
              <a:t>Anything else?</a:t>
            </a:r>
            <a:endParaRPr sz="3000" b="0" i="0" u="none" strike="noStrike" cap="none">
              <a:solidFill>
                <a:schemeClr val="dk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23"/>
          <p:cNvSpPr txBox="1">
            <a:spLocks noGrp="1"/>
          </p:cNvSpPr>
          <p:nvPr>
            <p:ph type="title"/>
          </p:nvPr>
        </p:nvSpPr>
        <p:spPr>
          <a:xfrm>
            <a:off x="457200" y="802114"/>
            <a:ext cx="8229600" cy="615523"/>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accent1"/>
              </a:buClr>
              <a:buFont typeface="Arial"/>
              <a:buNone/>
            </a:pPr>
            <a:r>
              <a:rPr lang="en" sz="2800"/>
              <a:t>A framework for action</a:t>
            </a:r>
            <a:endParaRPr sz="3600" b="1" i="0" u="none" strike="noStrike" cap="none">
              <a:solidFill>
                <a:srgbClr val="DA0002"/>
              </a:solidFill>
              <a:latin typeface="Arial"/>
              <a:ea typeface="Arial"/>
              <a:cs typeface="Arial"/>
              <a:sym typeface="Arial"/>
            </a:endParaRPr>
          </a:p>
        </p:txBody>
      </p:sp>
      <p:sp>
        <p:nvSpPr>
          <p:cNvPr id="103" name="Google Shape;103;p23"/>
          <p:cNvSpPr txBox="1">
            <a:spLocks noGrp="1"/>
          </p:cNvSpPr>
          <p:nvPr>
            <p:ph type="body" idx="1"/>
          </p:nvPr>
        </p:nvSpPr>
        <p:spPr>
          <a:xfrm>
            <a:off x="457200" y="1600200"/>
            <a:ext cx="8433300" cy="4967700"/>
          </a:xfrm>
          <a:prstGeom prst="rect">
            <a:avLst/>
          </a:prstGeom>
          <a:noFill/>
          <a:ln>
            <a:noFill/>
          </a:ln>
        </p:spPr>
        <p:txBody>
          <a:bodyPr spcFirstLastPara="1" wrap="square" lIns="91425" tIns="91425" rIns="91425" bIns="91425" anchor="t" anchorCtr="0">
            <a:noAutofit/>
          </a:bodyPr>
          <a:lstStyle/>
          <a:p>
            <a:pPr marL="342900" marR="0" lvl="0" indent="-342900" algn="l" rtl="0">
              <a:lnSpc>
                <a:spcPct val="100000"/>
              </a:lnSpc>
              <a:spcBef>
                <a:spcPts val="600"/>
              </a:spcBef>
              <a:spcAft>
                <a:spcPts val="0"/>
              </a:spcAft>
              <a:buClr>
                <a:schemeClr val="dk1"/>
              </a:buClr>
              <a:buFont typeface="Arial"/>
              <a:buNone/>
            </a:pPr>
            <a:r>
              <a:rPr lang="en" sz="2400"/>
              <a:t>I</a:t>
            </a:r>
            <a:r>
              <a:rPr lang="en" sz="2400" b="0" i="0" u="none" strike="noStrike" cap="none">
                <a:solidFill>
                  <a:schemeClr val="dk1"/>
                </a:solidFill>
                <a:latin typeface="Arial"/>
                <a:ea typeface="Arial"/>
                <a:cs typeface="Arial"/>
                <a:sym typeface="Arial"/>
              </a:rPr>
              <a:t>n </a:t>
            </a:r>
            <a:r>
              <a:rPr lang="en" sz="2400" b="0" i="0" u="sng" strike="noStrike" cap="none">
                <a:solidFill>
                  <a:schemeClr val="hlink"/>
                </a:solidFill>
                <a:latin typeface="Arial"/>
                <a:ea typeface="Arial"/>
                <a:cs typeface="Arial"/>
                <a:sym typeface="Arial"/>
                <a:hlinkClick r:id="rId3"/>
              </a:rPr>
              <a:t>"Made to Stick"</a:t>
            </a:r>
            <a:r>
              <a:rPr lang="en" sz="2400"/>
              <a:t> Chip and Dan Heath claim that this</a:t>
            </a:r>
            <a:endParaRPr sz="2400" b="0" i="0" u="none" strike="noStrike" cap="none">
              <a:solidFill>
                <a:schemeClr val="dk1"/>
              </a:solidFill>
              <a:latin typeface="Arial"/>
              <a:ea typeface="Arial"/>
              <a:cs typeface="Arial"/>
              <a:sym typeface="Arial"/>
            </a:endParaRPr>
          </a:p>
          <a:p>
            <a:pPr marL="0" marR="0" lvl="0" indent="0" algn="l" rtl="0">
              <a:lnSpc>
                <a:spcPct val="100000"/>
              </a:lnSpc>
              <a:spcBef>
                <a:spcPts val="600"/>
              </a:spcBef>
              <a:spcAft>
                <a:spcPts val="0"/>
              </a:spcAft>
              <a:buClr>
                <a:schemeClr val="dk1"/>
              </a:buClr>
              <a:buFont typeface="Arial"/>
              <a:buNone/>
            </a:pPr>
            <a:r>
              <a:rPr lang="en" sz="2400"/>
              <a:t>formula makes information rich presentations unforgettable:</a:t>
            </a:r>
            <a:endParaRPr sz="2400"/>
          </a:p>
          <a:p>
            <a:pPr marL="1371600" marR="0" lvl="0" indent="0" algn="l" rtl="0">
              <a:lnSpc>
                <a:spcPct val="100000"/>
              </a:lnSpc>
              <a:spcBef>
                <a:spcPts val="600"/>
              </a:spcBef>
              <a:spcAft>
                <a:spcPts val="0"/>
              </a:spcAft>
              <a:buClr>
                <a:schemeClr val="dk1"/>
              </a:buClr>
              <a:buFont typeface="Arial"/>
              <a:buNone/>
            </a:pPr>
            <a:endParaRPr b="1"/>
          </a:p>
          <a:p>
            <a:pPr marL="1371600" marR="0" lvl="0" indent="0" algn="l" rtl="0">
              <a:lnSpc>
                <a:spcPct val="100000"/>
              </a:lnSpc>
              <a:spcBef>
                <a:spcPts val="600"/>
              </a:spcBef>
              <a:spcAft>
                <a:spcPts val="0"/>
              </a:spcAft>
              <a:buClr>
                <a:schemeClr val="dk1"/>
              </a:buClr>
              <a:buFont typeface="Arial"/>
              <a:buNone/>
            </a:pPr>
            <a:r>
              <a:rPr lang="en" sz="3000" b="1" i="0" u="none" strike="noStrike" cap="none">
                <a:solidFill>
                  <a:schemeClr val="dk1"/>
                </a:solidFill>
                <a:latin typeface="Arial"/>
                <a:ea typeface="Arial"/>
                <a:cs typeface="Arial"/>
                <a:sym typeface="Arial"/>
              </a:rPr>
              <a:t>S</a:t>
            </a:r>
            <a:r>
              <a:rPr lang="en" sz="3000" b="0" i="0" u="none" strike="noStrike" cap="none">
                <a:solidFill>
                  <a:schemeClr val="dk1"/>
                </a:solidFill>
                <a:latin typeface="Arial"/>
                <a:ea typeface="Arial"/>
                <a:cs typeface="Arial"/>
                <a:sym typeface="Arial"/>
              </a:rPr>
              <a:t>imple</a:t>
            </a:r>
            <a:endParaRPr sz="3000" b="0" i="0" u="none" strike="noStrike" cap="none">
              <a:solidFill>
                <a:schemeClr val="dk1"/>
              </a:solidFill>
              <a:latin typeface="Arial"/>
              <a:ea typeface="Arial"/>
              <a:cs typeface="Arial"/>
              <a:sym typeface="Arial"/>
            </a:endParaRPr>
          </a:p>
          <a:p>
            <a:pPr marL="1371600" marR="0" lvl="0" indent="0" algn="l" rtl="0">
              <a:lnSpc>
                <a:spcPct val="100000"/>
              </a:lnSpc>
              <a:spcBef>
                <a:spcPts val="600"/>
              </a:spcBef>
              <a:spcAft>
                <a:spcPts val="0"/>
              </a:spcAft>
              <a:buClr>
                <a:schemeClr val="dk1"/>
              </a:buClr>
              <a:buFont typeface="Arial"/>
              <a:buNone/>
            </a:pPr>
            <a:r>
              <a:rPr lang="en" sz="3000" b="1" i="0" u="none" strike="noStrike" cap="none">
                <a:solidFill>
                  <a:schemeClr val="dk1"/>
                </a:solidFill>
                <a:latin typeface="Arial"/>
                <a:ea typeface="Arial"/>
                <a:cs typeface="Arial"/>
                <a:sym typeface="Arial"/>
              </a:rPr>
              <a:t>U</a:t>
            </a:r>
            <a:r>
              <a:rPr lang="en" sz="3000" b="0" i="0" u="none" strike="noStrike" cap="none">
                <a:solidFill>
                  <a:schemeClr val="dk1"/>
                </a:solidFill>
                <a:latin typeface="Arial"/>
                <a:ea typeface="Arial"/>
                <a:cs typeface="Arial"/>
                <a:sym typeface="Arial"/>
              </a:rPr>
              <a:t>nexpected</a:t>
            </a:r>
            <a:endParaRPr sz="3000" b="0" i="0" u="none" strike="noStrike" cap="none">
              <a:solidFill>
                <a:schemeClr val="dk1"/>
              </a:solidFill>
              <a:latin typeface="Arial"/>
              <a:ea typeface="Arial"/>
              <a:cs typeface="Arial"/>
              <a:sym typeface="Arial"/>
            </a:endParaRPr>
          </a:p>
          <a:p>
            <a:pPr marL="1371600" marR="0" lvl="0" indent="0" algn="l" rtl="0">
              <a:lnSpc>
                <a:spcPct val="100000"/>
              </a:lnSpc>
              <a:spcBef>
                <a:spcPts val="600"/>
              </a:spcBef>
              <a:spcAft>
                <a:spcPts val="0"/>
              </a:spcAft>
              <a:buClr>
                <a:schemeClr val="dk1"/>
              </a:buClr>
              <a:buFont typeface="Arial"/>
              <a:buNone/>
            </a:pPr>
            <a:r>
              <a:rPr lang="en" sz="3000" b="1" i="0" u="none" strike="noStrike" cap="none">
                <a:solidFill>
                  <a:schemeClr val="dk1"/>
                </a:solidFill>
                <a:latin typeface="Arial"/>
                <a:ea typeface="Arial"/>
                <a:cs typeface="Arial"/>
                <a:sym typeface="Arial"/>
              </a:rPr>
              <a:t>C</a:t>
            </a:r>
            <a:r>
              <a:rPr lang="en" sz="3000" b="0" i="0" u="none" strike="noStrike" cap="none">
                <a:solidFill>
                  <a:schemeClr val="dk1"/>
                </a:solidFill>
                <a:latin typeface="Arial"/>
                <a:ea typeface="Arial"/>
                <a:cs typeface="Arial"/>
                <a:sym typeface="Arial"/>
              </a:rPr>
              <a:t>oncrete</a:t>
            </a:r>
            <a:endParaRPr sz="3000" b="0" i="0" u="none" strike="noStrike" cap="none">
              <a:solidFill>
                <a:schemeClr val="dk1"/>
              </a:solidFill>
              <a:latin typeface="Arial"/>
              <a:ea typeface="Arial"/>
              <a:cs typeface="Arial"/>
              <a:sym typeface="Arial"/>
            </a:endParaRPr>
          </a:p>
          <a:p>
            <a:pPr marL="1371600" marR="0" lvl="0" indent="0" algn="l" rtl="0">
              <a:lnSpc>
                <a:spcPct val="100000"/>
              </a:lnSpc>
              <a:spcBef>
                <a:spcPts val="600"/>
              </a:spcBef>
              <a:spcAft>
                <a:spcPts val="0"/>
              </a:spcAft>
              <a:buClr>
                <a:schemeClr val="dk1"/>
              </a:buClr>
              <a:buFont typeface="Arial"/>
              <a:buNone/>
            </a:pPr>
            <a:r>
              <a:rPr lang="en" sz="3000" b="1" i="0" u="none" strike="noStrike" cap="none">
                <a:solidFill>
                  <a:schemeClr val="dk1"/>
                </a:solidFill>
                <a:latin typeface="Arial"/>
                <a:ea typeface="Arial"/>
                <a:cs typeface="Arial"/>
                <a:sym typeface="Arial"/>
              </a:rPr>
              <a:t>C</a:t>
            </a:r>
            <a:r>
              <a:rPr lang="en" sz="3000" b="0" i="0" u="none" strike="noStrike" cap="none">
                <a:solidFill>
                  <a:schemeClr val="dk1"/>
                </a:solidFill>
                <a:latin typeface="Arial"/>
                <a:ea typeface="Arial"/>
                <a:cs typeface="Arial"/>
                <a:sym typeface="Arial"/>
              </a:rPr>
              <a:t>redible (we won't deal with this)</a:t>
            </a:r>
            <a:endParaRPr sz="3000" b="0" i="0" u="none" strike="noStrike" cap="none">
              <a:solidFill>
                <a:schemeClr val="dk1"/>
              </a:solidFill>
              <a:latin typeface="Arial"/>
              <a:ea typeface="Arial"/>
              <a:cs typeface="Arial"/>
              <a:sym typeface="Arial"/>
            </a:endParaRPr>
          </a:p>
          <a:p>
            <a:pPr marL="1371600" marR="0" lvl="0" indent="0" algn="l" rtl="0">
              <a:lnSpc>
                <a:spcPct val="100000"/>
              </a:lnSpc>
              <a:spcBef>
                <a:spcPts val="600"/>
              </a:spcBef>
              <a:spcAft>
                <a:spcPts val="0"/>
              </a:spcAft>
              <a:buClr>
                <a:schemeClr val="dk1"/>
              </a:buClr>
              <a:buFont typeface="Arial"/>
              <a:buNone/>
            </a:pPr>
            <a:r>
              <a:rPr lang="en" sz="3000" b="1" i="0" u="none" strike="noStrike" cap="none">
                <a:solidFill>
                  <a:schemeClr val="dk1"/>
                </a:solidFill>
                <a:latin typeface="Arial"/>
                <a:ea typeface="Arial"/>
                <a:cs typeface="Arial"/>
                <a:sym typeface="Arial"/>
              </a:rPr>
              <a:t>E</a:t>
            </a:r>
            <a:r>
              <a:rPr lang="en" sz="3000" b="0" i="0" u="none" strike="noStrike" cap="none">
                <a:solidFill>
                  <a:schemeClr val="dk1"/>
                </a:solidFill>
                <a:latin typeface="Arial"/>
                <a:ea typeface="Arial"/>
                <a:cs typeface="Arial"/>
                <a:sym typeface="Arial"/>
              </a:rPr>
              <a:t>motional</a:t>
            </a:r>
            <a:endParaRPr sz="3000" b="0" i="0" u="none" strike="noStrike" cap="none">
              <a:solidFill>
                <a:schemeClr val="dk1"/>
              </a:solidFill>
              <a:latin typeface="Arial"/>
              <a:ea typeface="Arial"/>
              <a:cs typeface="Arial"/>
              <a:sym typeface="Arial"/>
            </a:endParaRPr>
          </a:p>
          <a:p>
            <a:pPr marL="1371600" marR="0" lvl="0" indent="0" algn="l" rtl="0">
              <a:lnSpc>
                <a:spcPct val="100000"/>
              </a:lnSpc>
              <a:spcBef>
                <a:spcPts val="600"/>
              </a:spcBef>
              <a:spcAft>
                <a:spcPts val="0"/>
              </a:spcAft>
              <a:buClr>
                <a:schemeClr val="dk1"/>
              </a:buClr>
              <a:buFont typeface="Arial"/>
              <a:buNone/>
            </a:pPr>
            <a:r>
              <a:rPr lang="en" sz="3000" b="1" i="0" u="none" strike="noStrike" cap="none">
                <a:solidFill>
                  <a:schemeClr val="dk1"/>
                </a:solidFill>
                <a:latin typeface="Arial"/>
                <a:ea typeface="Arial"/>
                <a:cs typeface="Arial"/>
                <a:sym typeface="Arial"/>
              </a:rPr>
              <a:t>S</a:t>
            </a:r>
            <a:r>
              <a:rPr lang="en" sz="3000" b="0" i="0" u="none" strike="noStrike" cap="none">
                <a:solidFill>
                  <a:schemeClr val="dk1"/>
                </a:solidFill>
                <a:latin typeface="Arial"/>
                <a:ea typeface="Arial"/>
                <a:cs typeface="Arial"/>
                <a:sym typeface="Arial"/>
              </a:rPr>
              <a:t>tories</a:t>
            </a:r>
            <a:endParaRPr sz="3000" b="0" i="0" u="none" strike="noStrike" cap="none">
              <a:solidFill>
                <a:schemeClr val="dk1"/>
              </a:solidFill>
              <a:latin typeface="Arial"/>
              <a:ea typeface="Arial"/>
              <a:cs typeface="Arial"/>
              <a:sym typeface="Arial"/>
            </a:endParaRPr>
          </a:p>
          <a:p>
            <a:pPr marL="342900" marR="0" lvl="0" indent="-152400" algn="l" rtl="0">
              <a:lnSpc>
                <a:spcPct val="100000"/>
              </a:lnSpc>
              <a:spcBef>
                <a:spcPts val="600"/>
              </a:spcBef>
              <a:spcAft>
                <a:spcPts val="0"/>
              </a:spcAft>
              <a:buClr>
                <a:schemeClr val="dk1"/>
              </a:buClr>
              <a:buSzPts val="3000"/>
              <a:buFont typeface="Arial"/>
              <a:buNone/>
            </a:pPr>
            <a:endParaRPr sz="3000" b="0" i="0" u="none" strike="noStrike" cap="none">
              <a:solidFill>
                <a:schemeClr val="dk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Simple 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a:themeElements>
    <a:clrScheme name="Custom 218">
      <a:dk1>
        <a:srgbClr val="000000"/>
      </a:dk1>
      <a:lt1>
        <a:srgbClr val="FFFFFF"/>
      </a:lt1>
      <a:dk2>
        <a:srgbClr val="5B595A"/>
      </a:dk2>
      <a:lt2>
        <a:srgbClr val="CFD4D4"/>
      </a:lt2>
      <a:accent1>
        <a:srgbClr val="CC0202"/>
      </a:accent1>
      <a:accent2>
        <a:srgbClr val="228AFF"/>
      </a:accent2>
      <a:accent3>
        <a:srgbClr val="FBC82F"/>
      </a:accent3>
      <a:accent4>
        <a:srgbClr val="253E91"/>
      </a:accent4>
      <a:accent5>
        <a:srgbClr val="F68D0C"/>
      </a:accent5>
      <a:accent6>
        <a:srgbClr val="257E12"/>
      </a:accent6>
      <a:hlink>
        <a:srgbClr val="144C72"/>
      </a:hlink>
      <a:folHlink>
        <a:srgbClr val="8C9D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1331</Words>
  <Application>Microsoft Office PowerPoint</Application>
  <PresentationFormat>On-screen Show (4:3)</PresentationFormat>
  <Paragraphs>165</Paragraphs>
  <Slides>17</Slides>
  <Notes>17</Notes>
  <HiddenSlides>0</HiddenSlides>
  <MMClips>0</MMClips>
  <ScaleCrop>false</ScaleCrop>
  <HeadingPairs>
    <vt:vector size="6" baseType="variant">
      <vt:variant>
        <vt:lpstr>Fonts Used</vt:lpstr>
      </vt:variant>
      <vt:variant>
        <vt:i4>1</vt:i4>
      </vt:variant>
      <vt:variant>
        <vt:lpstr>Theme</vt:lpstr>
      </vt:variant>
      <vt:variant>
        <vt:i4>2</vt:i4>
      </vt:variant>
      <vt:variant>
        <vt:lpstr>Slide Titles</vt:lpstr>
      </vt:variant>
      <vt:variant>
        <vt:i4>17</vt:i4>
      </vt:variant>
    </vt:vector>
  </HeadingPairs>
  <TitlesOfParts>
    <vt:vector size="20" baseType="lpstr">
      <vt:lpstr>Arial</vt:lpstr>
      <vt:lpstr>Simple Light</vt:lpstr>
      <vt:lpstr>Custom</vt:lpstr>
      <vt:lpstr>How to win the 3 minute thesis </vt:lpstr>
      <vt:lpstr>In this presentation we will</vt:lpstr>
      <vt:lpstr>What is the 3MT?</vt:lpstr>
      <vt:lpstr>In other words, it shouldn't be like this:</vt:lpstr>
      <vt:lpstr>Why are some presentations bad?</vt:lpstr>
      <vt:lpstr>What other students have said </vt:lpstr>
      <vt:lpstr>Let's look at some 3MT contestants in action</vt:lpstr>
      <vt:lpstr>A good 3MT presentation...</vt:lpstr>
      <vt:lpstr>A framework for action</vt:lpstr>
      <vt:lpstr>Let's work on Simple</vt:lpstr>
      <vt:lpstr>Let's work on Unexpected</vt:lpstr>
      <vt:lpstr>Let's work on Concrete</vt:lpstr>
      <vt:lpstr>PowerPoint Presentation</vt:lpstr>
      <vt:lpstr>Emotions</vt:lpstr>
      <vt:lpstr>Story</vt:lpstr>
      <vt:lpstr>What should go on the slide</vt:lpstr>
      <vt:lpstr>May the force be with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win the 3 minute thesis </dc:title>
  <dc:creator>Andrea Brown</dc:creator>
  <cp:lastModifiedBy>Andrea Brown</cp:lastModifiedBy>
  <cp:revision>1</cp:revision>
  <dcterms:modified xsi:type="dcterms:W3CDTF">2019-03-05T16:40:15Z</dcterms:modified>
</cp:coreProperties>
</file>