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7.xml" ContentType="application/vnd.openxmlformats-officedocument.theme+xml"/>
  <Override PartName="/ppt/slideLayouts/slideLayout11.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 id="2147483657" r:id="rId5"/>
    <p:sldMasterId id="2147483655" r:id="rId6"/>
    <p:sldMasterId id="2147483653" r:id="rId7"/>
    <p:sldMasterId id="2147483669" r:id="rId8"/>
    <p:sldMasterId id="2147483659" r:id="rId9"/>
    <p:sldMasterId id="2147483661" r:id="rId10"/>
    <p:sldMasterId id="2147483664" r:id="rId11"/>
  </p:sldMasterIdLst>
  <p:notesMasterIdLst>
    <p:notesMasterId r:id="rId48"/>
  </p:notesMasterIdLst>
  <p:handoutMasterIdLst>
    <p:handoutMasterId r:id="rId49"/>
  </p:handout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6" r:id="rId26"/>
    <p:sldId id="270" r:id="rId27"/>
    <p:sldId id="271" r:id="rId28"/>
    <p:sldId id="272" r:id="rId29"/>
    <p:sldId id="273" r:id="rId30"/>
    <p:sldId id="274" r:id="rId31"/>
    <p:sldId id="277" r:id="rId32"/>
    <p:sldId id="275" r:id="rId33"/>
    <p:sldId id="278" r:id="rId34"/>
    <p:sldId id="279" r:id="rId35"/>
    <p:sldId id="280" r:id="rId36"/>
    <p:sldId id="281" r:id="rId37"/>
    <p:sldId id="283" r:id="rId38"/>
    <p:sldId id="282" r:id="rId39"/>
    <p:sldId id="284" r:id="rId40"/>
    <p:sldId id="285" r:id="rId41"/>
    <p:sldId id="286" r:id="rId42"/>
    <p:sldId id="287" r:id="rId43"/>
    <p:sldId id="288" r:id="rId44"/>
    <p:sldId id="289" r:id="rId45"/>
    <p:sldId id="290" r:id="rId46"/>
    <p:sldId id="291"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56"/>
    <a:srgbClr val="E75D2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F6E9D8-4F8F-4761-9703-82EAFA59681F}" v="44" dt="2024-08-08T12:30:06.0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84"/>
  </p:normalViewPr>
  <p:slideViewPr>
    <p:cSldViewPr snapToGrid="0" snapToObjects="1">
      <p:cViewPr varScale="1">
        <p:scale>
          <a:sx n="91" d="100"/>
          <a:sy n="91" d="100"/>
        </p:scale>
        <p:origin x="278" y="58"/>
      </p:cViewPr>
      <p:guideLst/>
    </p:cSldViewPr>
  </p:slideViewPr>
  <p:notesTextViewPr>
    <p:cViewPr>
      <p:scale>
        <a:sx n="1" d="1"/>
        <a:sy n="1" d="1"/>
      </p:scale>
      <p:origin x="0" y="0"/>
    </p:cViewPr>
  </p:notesTextViewPr>
  <p:notesViewPr>
    <p:cSldViewPr snapToGrid="0" snapToObjects="1" showGuides="1">
      <p:cViewPr varScale="1">
        <p:scale>
          <a:sx n="123" d="100"/>
          <a:sy n="123" d="100"/>
        </p:scale>
        <p:origin x="4592"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presProps" Target="pres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notesMaster" Target="notesMasters/notesMaster1.xml"/><Relationship Id="rId8" Type="http://schemas.openxmlformats.org/officeDocument/2006/relationships/slideMaster" Target="slideMasters/slideMaster5.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20" Type="http://schemas.openxmlformats.org/officeDocument/2006/relationships/slide" Target="slides/slide9.xml"/><Relationship Id="rId41" Type="http://schemas.openxmlformats.org/officeDocument/2006/relationships/slide" Target="slides/slide30.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91509F-5F7C-8945-871F-3452F70444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D417238-BFEB-4040-AE40-ED9E02E7C18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A0016DE-6731-8749-9AAB-B743531C4CC7}" type="datetimeFigureOut">
              <a:rPr lang="en-US" smtClean="0"/>
              <a:t>7/2/2026</a:t>
            </a:fld>
            <a:endParaRPr lang="en-US"/>
          </a:p>
        </p:txBody>
      </p:sp>
      <p:sp>
        <p:nvSpPr>
          <p:cNvPr id="4" name="Footer Placeholder 3">
            <a:extLst>
              <a:ext uri="{FF2B5EF4-FFF2-40B4-BE49-F238E27FC236}">
                <a16:creationId xmlns:a16="http://schemas.microsoft.com/office/drawing/2014/main" id="{08D120B7-C1B7-A14E-B451-B0D0EDE48D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903D279-87C0-D940-8F6A-007E0BEA055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CFB9FE-5433-144B-B5A3-1B7D3BA372C2}" type="slidenum">
              <a:rPr lang="en-US" smtClean="0"/>
              <a:t>‹#›</a:t>
            </a:fld>
            <a:endParaRPr lang="en-US"/>
          </a:p>
        </p:txBody>
      </p:sp>
    </p:spTree>
    <p:extLst>
      <p:ext uri="{BB962C8B-B14F-4D97-AF65-F5344CB8AC3E}">
        <p14:creationId xmlns:p14="http://schemas.microsoft.com/office/powerpoint/2010/main" val="3792960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48A2FD-B261-9143-B91F-48B22BB59364}" type="datetimeFigureOut">
              <a:rPr lang="en-US" smtClean="0"/>
              <a:t>7/2/2026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516CD9-8F23-BA4E-AF18-C8203EF87D04}" type="slidenum">
              <a:rPr lang="en-US" smtClean="0"/>
              <a:t>‹#›</a:t>
            </a:fld>
            <a:endParaRPr lang="en-US"/>
          </a:p>
        </p:txBody>
      </p:sp>
    </p:spTree>
    <p:extLst>
      <p:ext uri="{BB962C8B-B14F-4D97-AF65-F5344CB8AC3E}">
        <p14:creationId xmlns:p14="http://schemas.microsoft.com/office/powerpoint/2010/main" val="853872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4E764-B83B-C34A-BFDB-9AABD9D0B5C9}"/>
              </a:ext>
            </a:extLst>
          </p:cNvPr>
          <p:cNvSpPr>
            <a:spLocks noGrp="1"/>
          </p:cNvSpPr>
          <p:nvPr>
            <p:ph type="ctrTitle" hasCustomPrompt="1"/>
          </p:nvPr>
        </p:nvSpPr>
        <p:spPr>
          <a:xfrm>
            <a:off x="536713" y="5190716"/>
            <a:ext cx="10131287" cy="1015664"/>
          </a:xfrm>
          <a:prstGeom prst="rect">
            <a:avLst/>
          </a:prstGeom>
        </p:spPr>
        <p:txBody>
          <a:bodyPr anchor="ctr"/>
          <a:lstStyle>
            <a:lvl1pPr algn="l">
              <a:defRPr sz="3000" b="1">
                <a:solidFill>
                  <a:schemeClr val="bg1"/>
                </a:solidFill>
              </a:defRPr>
            </a:lvl1pPr>
          </a:lstStyle>
          <a:p>
            <a:r>
              <a:rPr lang="en-US" dirty="0"/>
              <a:t>Click to edit title</a:t>
            </a:r>
          </a:p>
        </p:txBody>
      </p:sp>
    </p:spTree>
    <p:extLst>
      <p:ext uri="{BB962C8B-B14F-4D97-AF65-F5344CB8AC3E}">
        <p14:creationId xmlns:p14="http://schemas.microsoft.com/office/powerpoint/2010/main" val="1091728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 Image,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70FEE-9960-B54C-A930-F43197EE63DF}"/>
              </a:ext>
            </a:extLst>
          </p:cNvPr>
          <p:cNvSpPr>
            <a:spLocks noGrp="1"/>
          </p:cNvSpPr>
          <p:nvPr>
            <p:ph type="title" hasCustomPrompt="1"/>
          </p:nvPr>
        </p:nvSpPr>
        <p:spPr/>
        <p:txBody>
          <a:bodyPr/>
          <a:lstStyle/>
          <a:p>
            <a:r>
              <a:rPr lang="en-US" dirty="0"/>
              <a:t>Click to edit title</a:t>
            </a:r>
          </a:p>
        </p:txBody>
      </p:sp>
      <p:sp>
        <p:nvSpPr>
          <p:cNvPr id="5" name="Footer Placeholder 15">
            <a:extLst>
              <a:ext uri="{FF2B5EF4-FFF2-40B4-BE49-F238E27FC236}">
                <a16:creationId xmlns:a16="http://schemas.microsoft.com/office/drawing/2014/main" id="{13853AB8-4F92-A54B-9E82-510A2C799B91}"/>
              </a:ext>
            </a:extLst>
          </p:cNvPr>
          <p:cNvSpPr>
            <a:spLocks noGrp="1"/>
          </p:cNvSpPr>
          <p:nvPr>
            <p:ph type="ftr" sz="quarter" idx="3"/>
          </p:nvPr>
        </p:nvSpPr>
        <p:spPr>
          <a:xfrm>
            <a:off x="805070" y="6250329"/>
            <a:ext cx="4114800" cy="288583"/>
          </a:xfrm>
          <a:prstGeom prst="rect">
            <a:avLst/>
          </a:prstGeom>
        </p:spPr>
        <p:txBody>
          <a:bodyPr vert="horz" lIns="91440" tIns="45720" rIns="91440" bIns="45720" rtlCol="0" anchor="ctr"/>
          <a:lstStyle>
            <a:lvl1pPr algn="l">
              <a:defRPr sz="800">
                <a:solidFill>
                  <a:schemeClr val="accent3"/>
                </a:solidFill>
              </a:defRPr>
            </a:lvl1pPr>
          </a:lstStyle>
          <a:p>
            <a:endParaRPr lang="en-US" dirty="0"/>
          </a:p>
        </p:txBody>
      </p:sp>
      <p:sp>
        <p:nvSpPr>
          <p:cNvPr id="6" name="Slide Number Placeholder 17">
            <a:extLst>
              <a:ext uri="{FF2B5EF4-FFF2-40B4-BE49-F238E27FC236}">
                <a16:creationId xmlns:a16="http://schemas.microsoft.com/office/drawing/2014/main" id="{0E93A4E2-A7C2-E54F-BE8A-D329863449D3}"/>
              </a:ext>
            </a:extLst>
          </p:cNvPr>
          <p:cNvSpPr>
            <a:spLocks noGrp="1"/>
          </p:cNvSpPr>
          <p:nvPr>
            <p:ph type="sldNum" sz="quarter" idx="4"/>
          </p:nvPr>
        </p:nvSpPr>
        <p:spPr>
          <a:xfrm>
            <a:off x="8610600" y="6212057"/>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11AA8-27C9-8241-B42F-4E697CE3E23E}" type="slidenum">
              <a:rPr lang="en-US" smtClean="0"/>
              <a:t>‹#›</a:t>
            </a:fld>
            <a:endParaRPr lang="en-US" dirty="0"/>
          </a:p>
        </p:txBody>
      </p:sp>
      <p:sp>
        <p:nvSpPr>
          <p:cNvPr id="7" name="Text Placeholder 16">
            <a:extLst>
              <a:ext uri="{FF2B5EF4-FFF2-40B4-BE49-F238E27FC236}">
                <a16:creationId xmlns:a16="http://schemas.microsoft.com/office/drawing/2014/main" id="{18732BE2-6E0F-5446-B4E5-E8068E3A0B90}"/>
              </a:ext>
            </a:extLst>
          </p:cNvPr>
          <p:cNvSpPr>
            <a:spLocks noGrp="1"/>
          </p:cNvSpPr>
          <p:nvPr>
            <p:ph type="body" sz="quarter" idx="15" hasCustomPrompt="1"/>
          </p:nvPr>
        </p:nvSpPr>
        <p:spPr>
          <a:xfrm>
            <a:off x="798512" y="2118126"/>
            <a:ext cx="3391199" cy="428695"/>
          </a:xfrm>
          <a:prstGeom prst="rect">
            <a:avLst/>
          </a:prstGeom>
        </p:spPr>
        <p:txBody>
          <a:bodyPr>
            <a:normAutofit/>
          </a:bodyPr>
          <a:lstStyle>
            <a:lvl1pPr marL="0" indent="0">
              <a:buNone/>
              <a:defRPr sz="2200" b="1">
                <a:solidFill>
                  <a:schemeClr val="tx2"/>
                </a:solidFill>
              </a:defRPr>
            </a:lvl1pPr>
          </a:lstStyle>
          <a:p>
            <a:pPr lvl="0"/>
            <a:r>
              <a:rPr lang="en-US" dirty="0"/>
              <a:t>Click to edit subtitle</a:t>
            </a:r>
          </a:p>
        </p:txBody>
      </p:sp>
      <p:sp>
        <p:nvSpPr>
          <p:cNvPr id="8" name="Picture Placeholder 5">
            <a:extLst>
              <a:ext uri="{FF2B5EF4-FFF2-40B4-BE49-F238E27FC236}">
                <a16:creationId xmlns:a16="http://schemas.microsoft.com/office/drawing/2014/main" id="{BA8DCDB0-CB5C-1D4E-97B6-4C45BCBC9A84}"/>
              </a:ext>
            </a:extLst>
          </p:cNvPr>
          <p:cNvSpPr>
            <a:spLocks noGrp="1"/>
          </p:cNvSpPr>
          <p:nvPr>
            <p:ph type="pic" sz="quarter" idx="12"/>
          </p:nvPr>
        </p:nvSpPr>
        <p:spPr>
          <a:xfrm>
            <a:off x="798513" y="2684806"/>
            <a:ext cx="3391200" cy="2016000"/>
          </a:xfrm>
          <a:prstGeom prst="rect">
            <a:avLst/>
          </a:prstGeom>
        </p:spPr>
        <p:txBody>
          <a:bodyPr anchor="ctr"/>
          <a:lstStyle>
            <a:lvl1pPr algn="ctr">
              <a:defRPr/>
            </a:lvl1pPr>
          </a:lstStyle>
          <a:p>
            <a:endParaRPr lang="en-US" dirty="0"/>
          </a:p>
        </p:txBody>
      </p:sp>
      <p:sp>
        <p:nvSpPr>
          <p:cNvPr id="9" name="Text Placeholder 5">
            <a:extLst>
              <a:ext uri="{FF2B5EF4-FFF2-40B4-BE49-F238E27FC236}">
                <a16:creationId xmlns:a16="http://schemas.microsoft.com/office/drawing/2014/main" id="{C2C6DEF4-E0F7-5945-8596-C455B5C16F84}"/>
              </a:ext>
            </a:extLst>
          </p:cNvPr>
          <p:cNvSpPr>
            <a:spLocks noGrp="1"/>
          </p:cNvSpPr>
          <p:nvPr>
            <p:ph type="body" sz="quarter" idx="16"/>
          </p:nvPr>
        </p:nvSpPr>
        <p:spPr>
          <a:xfrm>
            <a:off x="798513" y="4826642"/>
            <a:ext cx="3391199" cy="818507"/>
          </a:xfrm>
          <a:prstGeom prst="rect">
            <a:avLst/>
          </a:prstGeom>
        </p:spPr>
        <p:txBody>
          <a:bodyPr/>
          <a:lstStyle>
            <a:lvl1pPr>
              <a:defRPr>
                <a:solidFill>
                  <a:schemeClr val="bg2">
                    <a:lumMod val="10000"/>
                  </a:schemeClr>
                </a:solidFill>
              </a:defRPr>
            </a:lvl1pPr>
          </a:lstStyle>
          <a:p>
            <a:pPr lvl="0"/>
            <a:r>
              <a:rPr lang="en-US" dirty="0"/>
              <a:t>Edit Master text styles</a:t>
            </a:r>
          </a:p>
        </p:txBody>
      </p:sp>
      <p:sp>
        <p:nvSpPr>
          <p:cNvPr id="10" name="Text Placeholder 16">
            <a:extLst>
              <a:ext uri="{FF2B5EF4-FFF2-40B4-BE49-F238E27FC236}">
                <a16:creationId xmlns:a16="http://schemas.microsoft.com/office/drawing/2014/main" id="{EEB294BE-6D08-8F44-85A2-819BF9AC60F2}"/>
              </a:ext>
            </a:extLst>
          </p:cNvPr>
          <p:cNvSpPr>
            <a:spLocks noGrp="1"/>
          </p:cNvSpPr>
          <p:nvPr>
            <p:ph type="body" sz="quarter" idx="17" hasCustomPrompt="1"/>
          </p:nvPr>
        </p:nvSpPr>
        <p:spPr>
          <a:xfrm>
            <a:off x="7962599" y="2118126"/>
            <a:ext cx="3391199" cy="428695"/>
          </a:xfrm>
          <a:prstGeom prst="rect">
            <a:avLst/>
          </a:prstGeom>
        </p:spPr>
        <p:txBody>
          <a:bodyPr>
            <a:normAutofit/>
          </a:bodyPr>
          <a:lstStyle>
            <a:lvl1pPr marL="0" indent="0">
              <a:buNone/>
              <a:defRPr sz="2200" b="1">
                <a:solidFill>
                  <a:schemeClr val="tx2"/>
                </a:solidFill>
              </a:defRPr>
            </a:lvl1pPr>
          </a:lstStyle>
          <a:p>
            <a:pPr lvl="0"/>
            <a:r>
              <a:rPr lang="en-US" dirty="0"/>
              <a:t>Click to edit subtitle</a:t>
            </a:r>
          </a:p>
        </p:txBody>
      </p:sp>
      <p:sp>
        <p:nvSpPr>
          <p:cNvPr id="11" name="Picture Placeholder 5">
            <a:extLst>
              <a:ext uri="{FF2B5EF4-FFF2-40B4-BE49-F238E27FC236}">
                <a16:creationId xmlns:a16="http://schemas.microsoft.com/office/drawing/2014/main" id="{5590938A-A2A4-E943-83CC-5DA1AC7A90A1}"/>
              </a:ext>
            </a:extLst>
          </p:cNvPr>
          <p:cNvSpPr>
            <a:spLocks noGrp="1"/>
          </p:cNvSpPr>
          <p:nvPr>
            <p:ph type="pic" sz="quarter" idx="18"/>
          </p:nvPr>
        </p:nvSpPr>
        <p:spPr>
          <a:xfrm>
            <a:off x="7962600" y="2684806"/>
            <a:ext cx="3391200" cy="2016000"/>
          </a:xfrm>
          <a:prstGeom prst="rect">
            <a:avLst/>
          </a:prstGeom>
        </p:spPr>
        <p:txBody>
          <a:bodyPr anchor="ctr"/>
          <a:lstStyle>
            <a:lvl1pPr algn="ctr">
              <a:defRPr/>
            </a:lvl1pPr>
          </a:lstStyle>
          <a:p>
            <a:endParaRPr lang="en-US" dirty="0"/>
          </a:p>
        </p:txBody>
      </p:sp>
      <p:sp>
        <p:nvSpPr>
          <p:cNvPr id="12" name="Text Placeholder 5">
            <a:extLst>
              <a:ext uri="{FF2B5EF4-FFF2-40B4-BE49-F238E27FC236}">
                <a16:creationId xmlns:a16="http://schemas.microsoft.com/office/drawing/2014/main" id="{4F32EA24-32A7-7746-AD51-6F1F3229B5E0}"/>
              </a:ext>
            </a:extLst>
          </p:cNvPr>
          <p:cNvSpPr>
            <a:spLocks noGrp="1"/>
          </p:cNvSpPr>
          <p:nvPr>
            <p:ph type="body" sz="quarter" idx="19"/>
          </p:nvPr>
        </p:nvSpPr>
        <p:spPr>
          <a:xfrm>
            <a:off x="7962600" y="4826642"/>
            <a:ext cx="3391199" cy="818507"/>
          </a:xfrm>
          <a:prstGeom prst="rect">
            <a:avLst/>
          </a:prstGeom>
        </p:spPr>
        <p:txBody>
          <a:bodyPr/>
          <a:lstStyle>
            <a:lvl1pPr>
              <a:defRPr>
                <a:solidFill>
                  <a:schemeClr val="bg2">
                    <a:lumMod val="10000"/>
                  </a:schemeClr>
                </a:solidFill>
              </a:defRPr>
            </a:lvl1pPr>
          </a:lstStyle>
          <a:p>
            <a:pPr lvl="0"/>
            <a:r>
              <a:rPr lang="en-US" dirty="0"/>
              <a:t>Edit Master text styles</a:t>
            </a:r>
          </a:p>
        </p:txBody>
      </p:sp>
      <p:sp>
        <p:nvSpPr>
          <p:cNvPr id="13" name="Text Placeholder 16">
            <a:extLst>
              <a:ext uri="{FF2B5EF4-FFF2-40B4-BE49-F238E27FC236}">
                <a16:creationId xmlns:a16="http://schemas.microsoft.com/office/drawing/2014/main" id="{C94BFB10-E2C7-8745-9886-43564469C414}"/>
              </a:ext>
            </a:extLst>
          </p:cNvPr>
          <p:cNvSpPr>
            <a:spLocks noGrp="1"/>
          </p:cNvSpPr>
          <p:nvPr>
            <p:ph type="body" sz="quarter" idx="20" hasCustomPrompt="1"/>
          </p:nvPr>
        </p:nvSpPr>
        <p:spPr>
          <a:xfrm>
            <a:off x="4380553" y="2118126"/>
            <a:ext cx="3391199" cy="428695"/>
          </a:xfrm>
          <a:prstGeom prst="rect">
            <a:avLst/>
          </a:prstGeom>
        </p:spPr>
        <p:txBody>
          <a:bodyPr>
            <a:normAutofit/>
          </a:bodyPr>
          <a:lstStyle>
            <a:lvl1pPr marL="0" indent="0">
              <a:buNone/>
              <a:defRPr sz="2200" b="1">
                <a:solidFill>
                  <a:schemeClr val="tx2"/>
                </a:solidFill>
              </a:defRPr>
            </a:lvl1pPr>
          </a:lstStyle>
          <a:p>
            <a:pPr lvl="0"/>
            <a:r>
              <a:rPr lang="en-US" dirty="0"/>
              <a:t>Click to edit subtitle</a:t>
            </a:r>
          </a:p>
        </p:txBody>
      </p:sp>
      <p:sp>
        <p:nvSpPr>
          <p:cNvPr id="14" name="Picture Placeholder 5">
            <a:extLst>
              <a:ext uri="{FF2B5EF4-FFF2-40B4-BE49-F238E27FC236}">
                <a16:creationId xmlns:a16="http://schemas.microsoft.com/office/drawing/2014/main" id="{51FF46C3-8ADD-6843-8312-ECBC62A64D6C}"/>
              </a:ext>
            </a:extLst>
          </p:cNvPr>
          <p:cNvSpPr>
            <a:spLocks noGrp="1"/>
          </p:cNvSpPr>
          <p:nvPr>
            <p:ph type="pic" sz="quarter" idx="21"/>
          </p:nvPr>
        </p:nvSpPr>
        <p:spPr>
          <a:xfrm>
            <a:off x="4380554" y="2684806"/>
            <a:ext cx="3391200" cy="2016000"/>
          </a:xfrm>
          <a:prstGeom prst="rect">
            <a:avLst/>
          </a:prstGeom>
        </p:spPr>
        <p:txBody>
          <a:bodyPr anchor="ctr"/>
          <a:lstStyle>
            <a:lvl1pPr algn="ctr">
              <a:defRPr/>
            </a:lvl1pPr>
          </a:lstStyle>
          <a:p>
            <a:endParaRPr lang="en-US" dirty="0"/>
          </a:p>
        </p:txBody>
      </p:sp>
      <p:sp>
        <p:nvSpPr>
          <p:cNvPr id="15" name="Text Placeholder 5">
            <a:extLst>
              <a:ext uri="{FF2B5EF4-FFF2-40B4-BE49-F238E27FC236}">
                <a16:creationId xmlns:a16="http://schemas.microsoft.com/office/drawing/2014/main" id="{63F0C0E4-BE5A-5F44-9EA4-7DFA758F9418}"/>
              </a:ext>
            </a:extLst>
          </p:cNvPr>
          <p:cNvSpPr>
            <a:spLocks noGrp="1"/>
          </p:cNvSpPr>
          <p:nvPr>
            <p:ph type="body" sz="quarter" idx="22"/>
          </p:nvPr>
        </p:nvSpPr>
        <p:spPr>
          <a:xfrm>
            <a:off x="4380554" y="4826642"/>
            <a:ext cx="3391199" cy="818507"/>
          </a:xfrm>
          <a:prstGeom prst="rect">
            <a:avLst/>
          </a:prstGeom>
        </p:spPr>
        <p:txBody>
          <a:bodyPr/>
          <a:lstStyle>
            <a:lvl1pPr>
              <a:defRPr>
                <a:solidFill>
                  <a:schemeClr val="bg2">
                    <a:lumMod val="10000"/>
                  </a:schemeClr>
                </a:solidFill>
              </a:defRPr>
            </a:lvl1pPr>
          </a:lstStyle>
          <a:p>
            <a:pPr lvl="0"/>
            <a:r>
              <a:rPr lang="en-US" dirty="0"/>
              <a:t>Edit Master text styles</a:t>
            </a:r>
          </a:p>
        </p:txBody>
      </p:sp>
    </p:spTree>
    <p:extLst>
      <p:ext uri="{BB962C8B-B14F-4D97-AF65-F5344CB8AC3E}">
        <p14:creationId xmlns:p14="http://schemas.microsoft.com/office/powerpoint/2010/main" val="2144393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ts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409BD3F-F530-F243-869B-69BA7F0018A3}"/>
              </a:ext>
            </a:extLst>
          </p:cNvPr>
          <p:cNvSpPr>
            <a:spLocks noGrp="1"/>
          </p:cNvSpPr>
          <p:nvPr>
            <p:ph type="pic" sz="quarter" idx="10"/>
          </p:nvPr>
        </p:nvSpPr>
        <p:spPr>
          <a:xfrm>
            <a:off x="-51881" y="-51880"/>
            <a:ext cx="6115455" cy="3469532"/>
          </a:xfrm>
          <a:prstGeom prst="rect">
            <a:avLst/>
          </a:prstGeom>
        </p:spPr>
        <p:txBody>
          <a:bodyPr anchor="ctr"/>
          <a:lstStyle>
            <a:lvl1pPr algn="ctr">
              <a:defRPr/>
            </a:lvl1pPr>
          </a:lstStyle>
          <a:p>
            <a:endParaRPr lang="en-US" dirty="0"/>
          </a:p>
        </p:txBody>
      </p:sp>
      <p:sp>
        <p:nvSpPr>
          <p:cNvPr id="12" name="Text Placeholder 11">
            <a:extLst>
              <a:ext uri="{FF2B5EF4-FFF2-40B4-BE49-F238E27FC236}">
                <a16:creationId xmlns:a16="http://schemas.microsoft.com/office/drawing/2014/main" id="{4336A131-4879-FB47-9E7B-AAF8A9CB3317}"/>
              </a:ext>
            </a:extLst>
          </p:cNvPr>
          <p:cNvSpPr>
            <a:spLocks noGrp="1"/>
          </p:cNvSpPr>
          <p:nvPr>
            <p:ph type="body" sz="quarter" idx="12" hasCustomPrompt="1"/>
          </p:nvPr>
        </p:nvSpPr>
        <p:spPr>
          <a:xfrm>
            <a:off x="795651" y="4284101"/>
            <a:ext cx="2012400" cy="747851"/>
          </a:xfrm>
          <a:prstGeom prst="rect">
            <a:avLst/>
          </a:prstGeom>
        </p:spPr>
        <p:txBody>
          <a:bodyPr/>
          <a:lstStyle>
            <a:lvl1pPr marL="0" indent="0" algn="ctr">
              <a:buNone/>
              <a:defRPr sz="5400" b="1">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5" name="Text Placeholder 14">
            <a:extLst>
              <a:ext uri="{FF2B5EF4-FFF2-40B4-BE49-F238E27FC236}">
                <a16:creationId xmlns:a16="http://schemas.microsoft.com/office/drawing/2014/main" id="{16C93232-97D6-E84B-BC73-E18B06B47DBF}"/>
              </a:ext>
            </a:extLst>
          </p:cNvPr>
          <p:cNvSpPr>
            <a:spLocks noGrp="1"/>
          </p:cNvSpPr>
          <p:nvPr>
            <p:ph type="body" sz="quarter" idx="13" hasCustomPrompt="1"/>
          </p:nvPr>
        </p:nvSpPr>
        <p:spPr>
          <a:xfrm>
            <a:off x="795651" y="5114462"/>
            <a:ext cx="2012400" cy="831631"/>
          </a:xfrm>
          <a:prstGeom prst="rect">
            <a:avLst/>
          </a:prstGeom>
        </p:spPr>
        <p:txBody>
          <a:bodyPr/>
          <a:lstStyle>
            <a:lvl1pPr marL="0" indent="0" algn="ctr">
              <a:buNone/>
              <a:defRPr sz="15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Input stat description</a:t>
            </a:r>
          </a:p>
        </p:txBody>
      </p:sp>
      <p:sp>
        <p:nvSpPr>
          <p:cNvPr id="17" name="Text Placeholder 16">
            <a:extLst>
              <a:ext uri="{FF2B5EF4-FFF2-40B4-BE49-F238E27FC236}">
                <a16:creationId xmlns:a16="http://schemas.microsoft.com/office/drawing/2014/main" id="{78EE14CE-ADFF-424F-9477-F049FF4968F5}"/>
              </a:ext>
            </a:extLst>
          </p:cNvPr>
          <p:cNvSpPr>
            <a:spLocks noGrp="1"/>
          </p:cNvSpPr>
          <p:nvPr>
            <p:ph type="body" sz="quarter" idx="14" hasCustomPrompt="1"/>
          </p:nvPr>
        </p:nvSpPr>
        <p:spPr>
          <a:xfrm>
            <a:off x="3265547" y="4284200"/>
            <a:ext cx="2012400" cy="747712"/>
          </a:xfrm>
          <a:prstGeom prst="rect">
            <a:avLst/>
          </a:prstGeom>
        </p:spPr>
        <p:txBody>
          <a:bodyPr/>
          <a:lstStyle>
            <a:lvl1pPr marL="0" indent="0" algn="ctr">
              <a:buNone/>
              <a:defRPr sz="5400" b="1">
                <a:solidFill>
                  <a:schemeClr val="bg1"/>
                </a:solidFill>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a:t>
            </a:r>
          </a:p>
        </p:txBody>
      </p:sp>
      <p:sp>
        <p:nvSpPr>
          <p:cNvPr id="19" name="Text Placeholder 18">
            <a:extLst>
              <a:ext uri="{FF2B5EF4-FFF2-40B4-BE49-F238E27FC236}">
                <a16:creationId xmlns:a16="http://schemas.microsoft.com/office/drawing/2014/main" id="{513A2B92-0A31-F749-AA48-B7F0E5A349D1}"/>
              </a:ext>
            </a:extLst>
          </p:cNvPr>
          <p:cNvSpPr>
            <a:spLocks noGrp="1"/>
          </p:cNvSpPr>
          <p:nvPr>
            <p:ph type="body" sz="quarter" idx="15" hasCustomPrompt="1"/>
          </p:nvPr>
        </p:nvSpPr>
        <p:spPr>
          <a:xfrm>
            <a:off x="3265547" y="5114462"/>
            <a:ext cx="2012400" cy="831631"/>
          </a:xfrm>
          <a:prstGeom prst="rect">
            <a:avLst/>
          </a:prstGeom>
        </p:spPr>
        <p:txBody>
          <a:bodyPr/>
          <a:lstStyle>
            <a:lvl1pPr marL="0" indent="0" algn="ctr">
              <a:buNone/>
              <a:defRPr sz="1500">
                <a:solidFill>
                  <a:schemeClr val="bg1"/>
                </a:solidFill>
              </a:defRPr>
            </a:lvl1pPr>
            <a:lvl2pPr marL="457200" indent="0" algn="ctr">
              <a:buNone/>
              <a:defRPr sz="1500">
                <a:solidFill>
                  <a:schemeClr val="bg1"/>
                </a:solidFill>
              </a:defRPr>
            </a:lvl2pPr>
            <a:lvl3pPr marL="914400" indent="0" algn="ctr">
              <a:buNone/>
              <a:defRPr sz="1500">
                <a:solidFill>
                  <a:schemeClr val="bg1"/>
                </a:solidFill>
              </a:defRPr>
            </a:lvl3pPr>
            <a:lvl4pPr marL="1371600" indent="0" algn="ctr">
              <a:buNone/>
              <a:defRPr sz="1500">
                <a:solidFill>
                  <a:schemeClr val="bg1"/>
                </a:solidFill>
              </a:defRPr>
            </a:lvl4pPr>
            <a:lvl5pPr marL="1828800" indent="0" algn="ctr">
              <a:buNone/>
              <a:defRPr sz="1500">
                <a:solidFill>
                  <a:schemeClr val="bg1"/>
                </a:solidFill>
              </a:defRPr>
            </a:lvl5pPr>
          </a:lstStyle>
          <a:p>
            <a:pPr lvl="0"/>
            <a:r>
              <a:rPr lang="en-US" dirty="0"/>
              <a:t>Input stat description</a:t>
            </a:r>
          </a:p>
        </p:txBody>
      </p:sp>
      <p:sp>
        <p:nvSpPr>
          <p:cNvPr id="24" name="Text Placeholder 23">
            <a:extLst>
              <a:ext uri="{FF2B5EF4-FFF2-40B4-BE49-F238E27FC236}">
                <a16:creationId xmlns:a16="http://schemas.microsoft.com/office/drawing/2014/main" id="{B0625686-7B8B-1D40-BB0A-3C620C883913}"/>
              </a:ext>
            </a:extLst>
          </p:cNvPr>
          <p:cNvSpPr>
            <a:spLocks noGrp="1"/>
          </p:cNvSpPr>
          <p:nvPr>
            <p:ph type="body" sz="quarter" idx="16" hasCustomPrompt="1"/>
          </p:nvPr>
        </p:nvSpPr>
        <p:spPr>
          <a:xfrm>
            <a:off x="6868040" y="915610"/>
            <a:ext cx="2012950" cy="747712"/>
          </a:xfrm>
          <a:prstGeom prst="rect">
            <a:avLst/>
          </a:prstGeom>
        </p:spPr>
        <p:txBody>
          <a:bodyPr/>
          <a:lstStyle>
            <a:lvl1pPr marL="0" indent="0" algn="ctr">
              <a:buNone/>
              <a:defRPr sz="5400" b="1">
                <a:solidFill>
                  <a:schemeClr val="bg1"/>
                </a:solidFill>
              </a:defRPr>
            </a:lvl1pPr>
          </a:lstStyle>
          <a:p>
            <a:pPr lvl="0"/>
            <a:r>
              <a:rPr lang="en-US" dirty="0"/>
              <a:t>#</a:t>
            </a:r>
          </a:p>
        </p:txBody>
      </p:sp>
      <p:sp>
        <p:nvSpPr>
          <p:cNvPr id="25" name="Text Placeholder 23">
            <a:extLst>
              <a:ext uri="{FF2B5EF4-FFF2-40B4-BE49-F238E27FC236}">
                <a16:creationId xmlns:a16="http://schemas.microsoft.com/office/drawing/2014/main" id="{0036D8AD-6FA2-DB4E-95BB-26438FC1BEC2}"/>
              </a:ext>
            </a:extLst>
          </p:cNvPr>
          <p:cNvSpPr>
            <a:spLocks noGrp="1"/>
          </p:cNvSpPr>
          <p:nvPr>
            <p:ph type="body" sz="quarter" idx="17" hasCustomPrompt="1"/>
          </p:nvPr>
        </p:nvSpPr>
        <p:spPr>
          <a:xfrm>
            <a:off x="9342117" y="915610"/>
            <a:ext cx="2012950" cy="747712"/>
          </a:xfrm>
          <a:prstGeom prst="rect">
            <a:avLst/>
          </a:prstGeom>
        </p:spPr>
        <p:txBody>
          <a:bodyPr/>
          <a:lstStyle>
            <a:lvl1pPr marL="0" indent="0" algn="ctr">
              <a:buNone/>
              <a:defRPr sz="5400" b="1">
                <a:solidFill>
                  <a:schemeClr val="bg1"/>
                </a:solidFill>
              </a:defRPr>
            </a:lvl1pPr>
          </a:lstStyle>
          <a:p>
            <a:pPr lvl="0"/>
            <a:r>
              <a:rPr lang="en-US" dirty="0"/>
              <a:t>#</a:t>
            </a:r>
          </a:p>
        </p:txBody>
      </p:sp>
      <p:sp>
        <p:nvSpPr>
          <p:cNvPr id="26" name="Text Placeholder 14">
            <a:extLst>
              <a:ext uri="{FF2B5EF4-FFF2-40B4-BE49-F238E27FC236}">
                <a16:creationId xmlns:a16="http://schemas.microsoft.com/office/drawing/2014/main" id="{9DC0E9AD-34FF-E348-AEC2-650A5F31A106}"/>
              </a:ext>
            </a:extLst>
          </p:cNvPr>
          <p:cNvSpPr>
            <a:spLocks noGrp="1"/>
          </p:cNvSpPr>
          <p:nvPr>
            <p:ph type="body" sz="quarter" idx="18" hasCustomPrompt="1"/>
          </p:nvPr>
        </p:nvSpPr>
        <p:spPr>
          <a:xfrm>
            <a:off x="6868590" y="1749988"/>
            <a:ext cx="2012400" cy="831631"/>
          </a:xfrm>
          <a:prstGeom prst="rect">
            <a:avLst/>
          </a:prstGeom>
        </p:spPr>
        <p:txBody>
          <a:bodyPr/>
          <a:lstStyle>
            <a:lvl1pPr marL="0" indent="0" algn="ctr">
              <a:buNone/>
              <a:defRPr sz="15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Input stat description</a:t>
            </a:r>
          </a:p>
        </p:txBody>
      </p:sp>
      <p:sp>
        <p:nvSpPr>
          <p:cNvPr id="27" name="Text Placeholder 14">
            <a:extLst>
              <a:ext uri="{FF2B5EF4-FFF2-40B4-BE49-F238E27FC236}">
                <a16:creationId xmlns:a16="http://schemas.microsoft.com/office/drawing/2014/main" id="{57A56864-18E3-6E4E-91D4-EAFD7C61825F}"/>
              </a:ext>
            </a:extLst>
          </p:cNvPr>
          <p:cNvSpPr>
            <a:spLocks noGrp="1"/>
          </p:cNvSpPr>
          <p:nvPr>
            <p:ph type="body" sz="quarter" idx="19" hasCustomPrompt="1"/>
          </p:nvPr>
        </p:nvSpPr>
        <p:spPr>
          <a:xfrm>
            <a:off x="9342117" y="1749988"/>
            <a:ext cx="2012400" cy="831631"/>
          </a:xfrm>
          <a:prstGeom prst="rect">
            <a:avLst/>
          </a:prstGeom>
        </p:spPr>
        <p:txBody>
          <a:bodyPr/>
          <a:lstStyle>
            <a:lvl1pPr marL="0" indent="0" algn="ctr">
              <a:buNone/>
              <a:defRPr sz="15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Input stat description</a:t>
            </a:r>
          </a:p>
        </p:txBody>
      </p:sp>
      <p:sp>
        <p:nvSpPr>
          <p:cNvPr id="39" name="Picture Placeholder 7">
            <a:extLst>
              <a:ext uri="{FF2B5EF4-FFF2-40B4-BE49-F238E27FC236}">
                <a16:creationId xmlns:a16="http://schemas.microsoft.com/office/drawing/2014/main" id="{B9F7D0CA-DBE3-4F47-84DB-DA1FC5A3A5E7}"/>
              </a:ext>
            </a:extLst>
          </p:cNvPr>
          <p:cNvSpPr>
            <a:spLocks noGrp="1"/>
          </p:cNvSpPr>
          <p:nvPr>
            <p:ph type="pic" sz="quarter" idx="20"/>
          </p:nvPr>
        </p:nvSpPr>
        <p:spPr>
          <a:xfrm>
            <a:off x="6062472" y="3419856"/>
            <a:ext cx="6129528" cy="3419856"/>
          </a:xfrm>
          <a:prstGeom prst="rect">
            <a:avLst/>
          </a:prstGeom>
        </p:spPr>
        <p:txBody>
          <a:bodyPr anchor="ctr"/>
          <a:lstStyle>
            <a:lvl1pPr algn="ctr">
              <a:defRPr/>
            </a:lvl1pPr>
          </a:lstStyle>
          <a:p>
            <a:endParaRPr lang="en-US" dirty="0"/>
          </a:p>
        </p:txBody>
      </p:sp>
    </p:spTree>
    <p:extLst>
      <p:ext uri="{BB962C8B-B14F-4D97-AF65-F5344CB8AC3E}">
        <p14:creationId xmlns:p14="http://schemas.microsoft.com/office/powerpoint/2010/main" val="38477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7D416-58EA-C44A-9B46-10FB28DC5469}"/>
              </a:ext>
            </a:extLst>
          </p:cNvPr>
          <p:cNvSpPr>
            <a:spLocks noGrp="1"/>
          </p:cNvSpPr>
          <p:nvPr>
            <p:ph type="title" hasCustomPrompt="1"/>
          </p:nvPr>
        </p:nvSpPr>
        <p:spPr>
          <a:xfrm>
            <a:off x="924338" y="2882348"/>
            <a:ext cx="5128591" cy="1382575"/>
          </a:xfrm>
          <a:prstGeom prst="rect">
            <a:avLst/>
          </a:prstGeom>
        </p:spPr>
        <p:txBody>
          <a:bodyPr anchor="ctr"/>
          <a:lstStyle>
            <a:lvl1pPr>
              <a:defRPr sz="3000"/>
            </a:lvl1pPr>
          </a:lstStyle>
          <a:p>
            <a:r>
              <a:rPr lang="en-US" dirty="0"/>
              <a:t>Divider slide title</a:t>
            </a:r>
          </a:p>
        </p:txBody>
      </p:sp>
    </p:spTree>
    <p:extLst>
      <p:ext uri="{BB962C8B-B14F-4D97-AF65-F5344CB8AC3E}">
        <p14:creationId xmlns:p14="http://schemas.microsoft.com/office/powerpoint/2010/main" val="84074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F6B34-8EDA-4D44-BDDD-20468D98CDF7}"/>
              </a:ext>
            </a:extLst>
          </p:cNvPr>
          <p:cNvSpPr>
            <a:spLocks noGrp="1"/>
          </p:cNvSpPr>
          <p:nvPr>
            <p:ph type="title" hasCustomPrompt="1"/>
          </p:nvPr>
        </p:nvSpPr>
        <p:spPr>
          <a:xfrm>
            <a:off x="520145" y="2766218"/>
            <a:ext cx="11168269" cy="1325563"/>
          </a:xfrm>
          <a:prstGeom prst="rect">
            <a:avLst/>
          </a:prstGeom>
        </p:spPr>
        <p:txBody>
          <a:bodyPr anchor="ctr"/>
          <a:lstStyle>
            <a:lvl1pPr>
              <a:defRPr sz="3000">
                <a:solidFill>
                  <a:schemeClr val="tx1"/>
                </a:solidFill>
              </a:defRPr>
            </a:lvl1pPr>
          </a:lstStyle>
          <a:p>
            <a:r>
              <a:rPr lang="en-US" dirty="0"/>
              <a:t>Divider slide title</a:t>
            </a:r>
          </a:p>
        </p:txBody>
      </p:sp>
    </p:spTree>
    <p:extLst>
      <p:ext uri="{BB962C8B-B14F-4D97-AF65-F5344CB8AC3E}">
        <p14:creationId xmlns:p14="http://schemas.microsoft.com/office/powerpoint/2010/main" val="805120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C884B-E17B-D54F-8E79-2F15B4975F28}"/>
              </a:ext>
            </a:extLst>
          </p:cNvPr>
          <p:cNvSpPr>
            <a:spLocks noGrp="1"/>
          </p:cNvSpPr>
          <p:nvPr>
            <p:ph type="title" hasCustomPrompt="1"/>
          </p:nvPr>
        </p:nvSpPr>
        <p:spPr>
          <a:xfrm>
            <a:off x="520146" y="2766218"/>
            <a:ext cx="11168269" cy="1325563"/>
          </a:xfrm>
          <a:prstGeom prst="rect">
            <a:avLst/>
          </a:prstGeom>
        </p:spPr>
        <p:txBody>
          <a:bodyPr anchor="ctr"/>
          <a:lstStyle>
            <a:lvl1pPr>
              <a:defRPr sz="3000"/>
            </a:lvl1pPr>
          </a:lstStyle>
          <a:p>
            <a:r>
              <a:rPr lang="en-US" dirty="0"/>
              <a:t>Divider slide title</a:t>
            </a:r>
          </a:p>
        </p:txBody>
      </p:sp>
    </p:spTree>
    <p:extLst>
      <p:ext uri="{BB962C8B-B14F-4D97-AF65-F5344CB8AC3E}">
        <p14:creationId xmlns:p14="http://schemas.microsoft.com/office/powerpoint/2010/main" val="2869791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4">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3790E71-12F6-B647-BCA1-327DC5174B67}"/>
              </a:ext>
            </a:extLst>
          </p:cNvPr>
          <p:cNvSpPr>
            <a:spLocks noGrp="1"/>
          </p:cNvSpPr>
          <p:nvPr>
            <p:ph type="ctrTitle" hasCustomPrompt="1"/>
          </p:nvPr>
        </p:nvSpPr>
        <p:spPr>
          <a:xfrm>
            <a:off x="520145" y="2766218"/>
            <a:ext cx="11168269" cy="1325563"/>
          </a:xfrm>
          <a:prstGeom prst="rect">
            <a:avLst/>
          </a:prstGeom>
        </p:spPr>
        <p:txBody>
          <a:bodyPr anchor="ctr"/>
          <a:lstStyle>
            <a:lvl1pPr algn="l">
              <a:defRPr sz="3000" b="1">
                <a:solidFill>
                  <a:schemeClr val="tx1"/>
                </a:solidFill>
              </a:defRPr>
            </a:lvl1pPr>
          </a:lstStyle>
          <a:p>
            <a:r>
              <a:rPr lang="en-US" dirty="0"/>
              <a:t>Divider title slide</a:t>
            </a:r>
          </a:p>
        </p:txBody>
      </p:sp>
    </p:spTree>
    <p:extLst>
      <p:ext uri="{BB962C8B-B14F-4D97-AF65-F5344CB8AC3E}">
        <p14:creationId xmlns:p14="http://schemas.microsoft.com/office/powerpoint/2010/main" val="3064488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lide 5 - 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A7560-602F-6F44-BBAC-738812F69D19}"/>
              </a:ext>
            </a:extLst>
          </p:cNvPr>
          <p:cNvSpPr>
            <a:spLocks noGrp="1"/>
          </p:cNvSpPr>
          <p:nvPr>
            <p:ph type="title" hasCustomPrompt="1"/>
          </p:nvPr>
        </p:nvSpPr>
        <p:spPr>
          <a:xfrm>
            <a:off x="2696876" y="2703443"/>
            <a:ext cx="7013654" cy="1669774"/>
          </a:xfrm>
          <a:prstGeom prst="rect">
            <a:avLst/>
          </a:prstGeom>
        </p:spPr>
        <p:txBody>
          <a:bodyPr/>
          <a:lstStyle>
            <a:lvl1pPr>
              <a:defRPr sz="1800">
                <a:solidFill>
                  <a:schemeClr val="tx1"/>
                </a:solidFill>
              </a:defRPr>
            </a:lvl1pPr>
          </a:lstStyle>
          <a:p>
            <a:r>
              <a:rPr lang="en-US" dirty="0"/>
              <a:t>Click to edit quote</a:t>
            </a:r>
          </a:p>
        </p:txBody>
      </p:sp>
      <p:sp>
        <p:nvSpPr>
          <p:cNvPr id="7" name="Text Placeholder 6">
            <a:extLst>
              <a:ext uri="{FF2B5EF4-FFF2-40B4-BE49-F238E27FC236}">
                <a16:creationId xmlns:a16="http://schemas.microsoft.com/office/drawing/2014/main" id="{9D290AAC-283B-AE4C-986B-45D11E095947}"/>
              </a:ext>
            </a:extLst>
          </p:cNvPr>
          <p:cNvSpPr>
            <a:spLocks noGrp="1"/>
          </p:cNvSpPr>
          <p:nvPr>
            <p:ph type="body" sz="quarter" idx="10" hasCustomPrompt="1"/>
          </p:nvPr>
        </p:nvSpPr>
        <p:spPr>
          <a:xfrm>
            <a:off x="2697163" y="4502426"/>
            <a:ext cx="7013575" cy="259038"/>
          </a:xfrm>
          <a:prstGeom prst="rect">
            <a:avLst/>
          </a:prstGeom>
        </p:spPr>
        <p:txBody>
          <a:bodyPr/>
          <a:lstStyle>
            <a:lvl1pPr>
              <a:defRPr sz="1200">
                <a:solidFill>
                  <a:schemeClr val="tx1"/>
                </a:solidFill>
              </a:defRPr>
            </a:lvl1pPr>
          </a:lstStyle>
          <a:p>
            <a:pPr lvl="0"/>
            <a:r>
              <a:rPr lang="en-US" dirty="0"/>
              <a:t>Source name, Source title</a:t>
            </a:r>
          </a:p>
        </p:txBody>
      </p:sp>
    </p:spTree>
    <p:extLst>
      <p:ext uri="{BB962C8B-B14F-4D97-AF65-F5344CB8AC3E}">
        <p14:creationId xmlns:p14="http://schemas.microsoft.com/office/powerpoint/2010/main" val="3264260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 -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771D3-46C6-F144-8986-DDBB5EBF630E}"/>
              </a:ext>
            </a:extLst>
          </p:cNvPr>
          <p:cNvSpPr>
            <a:spLocks noGrp="1"/>
          </p:cNvSpPr>
          <p:nvPr>
            <p:ph type="title" hasCustomPrompt="1"/>
          </p:nvPr>
        </p:nvSpPr>
        <p:spPr/>
        <p:txBody>
          <a:bodyPr>
            <a:normAutofit/>
          </a:bodyPr>
          <a:lstStyle>
            <a:lvl1pPr>
              <a:defRPr sz="3600">
                <a:solidFill>
                  <a:srgbClr val="E75D2A"/>
                </a:solidFill>
                <a:latin typeface="Ubuntu" panose="020B0504030602030204" pitchFamily="34" charset="0"/>
              </a:defRPr>
            </a:lvl1pPr>
          </a:lstStyle>
          <a:p>
            <a:r>
              <a:rPr lang="en-US" dirty="0"/>
              <a:t>Click to edit title</a:t>
            </a:r>
          </a:p>
        </p:txBody>
      </p:sp>
      <p:sp>
        <p:nvSpPr>
          <p:cNvPr id="3" name="Footer Placeholder 2">
            <a:extLst>
              <a:ext uri="{FF2B5EF4-FFF2-40B4-BE49-F238E27FC236}">
                <a16:creationId xmlns:a16="http://schemas.microsoft.com/office/drawing/2014/main" id="{F811D9E0-7895-1844-AA2F-9951D42BADC8}"/>
              </a:ext>
            </a:extLst>
          </p:cNvPr>
          <p:cNvSpPr>
            <a:spLocks noGrp="1"/>
          </p:cNvSpPr>
          <p:nvPr>
            <p:ph type="ftr" sz="quarter" idx="10"/>
          </p:nvPr>
        </p:nvSpPr>
        <p:spPr/>
        <p:txBody>
          <a:bodyPr/>
          <a:lstStyle/>
          <a:p>
            <a:endParaRPr lang="en-US" dirty="0"/>
          </a:p>
        </p:txBody>
      </p:sp>
      <p:sp>
        <p:nvSpPr>
          <p:cNvPr id="4" name="Slide Number Placeholder 3">
            <a:extLst>
              <a:ext uri="{FF2B5EF4-FFF2-40B4-BE49-F238E27FC236}">
                <a16:creationId xmlns:a16="http://schemas.microsoft.com/office/drawing/2014/main" id="{6BAF6B93-2AC1-6C4A-B53C-BC9A5AA3847F}"/>
              </a:ext>
            </a:extLst>
          </p:cNvPr>
          <p:cNvSpPr>
            <a:spLocks noGrp="1"/>
          </p:cNvSpPr>
          <p:nvPr>
            <p:ph type="sldNum" sz="quarter" idx="11"/>
          </p:nvPr>
        </p:nvSpPr>
        <p:spPr/>
        <p:txBody>
          <a:bodyPr/>
          <a:lstStyle>
            <a:lvl1pPr>
              <a:defRPr>
                <a:solidFill>
                  <a:srgbClr val="003556"/>
                </a:solidFill>
                <a:latin typeface="Ubuntu" panose="020B0504030602030204" pitchFamily="34" charset="0"/>
              </a:defRPr>
            </a:lvl1pPr>
          </a:lstStyle>
          <a:p>
            <a:fld id="{85E11AA8-27C9-8241-B42F-4E697CE3E23E}" type="slidenum">
              <a:rPr lang="en-US" smtClean="0"/>
              <a:pPr/>
              <a:t>‹#›</a:t>
            </a:fld>
            <a:endParaRPr lang="en-US" dirty="0"/>
          </a:p>
        </p:txBody>
      </p:sp>
      <p:sp>
        <p:nvSpPr>
          <p:cNvPr id="6" name="Text Placeholder 5">
            <a:extLst>
              <a:ext uri="{FF2B5EF4-FFF2-40B4-BE49-F238E27FC236}">
                <a16:creationId xmlns:a16="http://schemas.microsoft.com/office/drawing/2014/main" id="{74E1C3D7-2560-AB4E-BB3A-7579EFA67D28}"/>
              </a:ext>
            </a:extLst>
          </p:cNvPr>
          <p:cNvSpPr>
            <a:spLocks noGrp="1"/>
          </p:cNvSpPr>
          <p:nvPr>
            <p:ph type="body" sz="quarter" idx="12"/>
          </p:nvPr>
        </p:nvSpPr>
        <p:spPr>
          <a:xfrm>
            <a:off x="805070" y="1973399"/>
            <a:ext cx="10548730" cy="3909875"/>
          </a:xfrm>
          <a:prstGeom prst="rect">
            <a:avLst/>
          </a:prstGeom>
        </p:spPr>
        <p:txBody>
          <a:bodyPr/>
          <a:lstStyle>
            <a:lvl1pPr marL="285750" indent="-285750">
              <a:buClr>
                <a:schemeClr val="tx1"/>
              </a:buClr>
              <a:buFontTx/>
              <a:buBlip>
                <a:blip r:embed="rId2"/>
              </a:buBlip>
              <a:defRPr sz="2000">
                <a:solidFill>
                  <a:srgbClr val="003556"/>
                </a:solidFill>
                <a:latin typeface="Ubuntu" panose="020B0504030602030204" pitchFamily="34" charset="0"/>
              </a:defRPr>
            </a:lvl1pPr>
            <a:lvl2pPr marL="742950" indent="-285750">
              <a:buFontTx/>
              <a:buBlip>
                <a:blip r:embed="rId2"/>
              </a:buBlip>
              <a:defRPr sz="1800">
                <a:solidFill>
                  <a:srgbClr val="003556"/>
                </a:solidFill>
                <a:latin typeface="Ubuntu" panose="020B0504030602030204" pitchFamily="34" charset="0"/>
              </a:defRPr>
            </a:lvl2pPr>
            <a:lvl3pPr marL="1085850" indent="-171450">
              <a:buFontTx/>
              <a:buBlip>
                <a:blip r:embed="rId2"/>
              </a:buBlip>
              <a:defRPr sz="1600">
                <a:solidFill>
                  <a:srgbClr val="003556"/>
                </a:solidFill>
                <a:latin typeface="Ubuntu" panose="020B0504030602030204" pitchFamily="34" charset="0"/>
              </a:defRPr>
            </a:lvl3pPr>
            <a:lvl4pPr marL="1543050" indent="-171450">
              <a:buFontTx/>
              <a:buBlip>
                <a:blip r:embed="rId2"/>
              </a:buBlip>
              <a:defRPr sz="1400">
                <a:solidFill>
                  <a:srgbClr val="003556"/>
                </a:solidFill>
                <a:latin typeface="Ubuntu" panose="020B0504030602030204" pitchFamily="34" charset="0"/>
              </a:defRPr>
            </a:lvl4pPr>
            <a:lvl5pPr marL="2000250" indent="-171450">
              <a:buFontTx/>
              <a:buBlip>
                <a:blip r:embed="rId2"/>
              </a:buBlip>
              <a:defRPr sz="1200">
                <a:solidFill>
                  <a:srgbClr val="003556"/>
                </a:solidFill>
                <a:latin typeface="Ubuntu" panose="020B0504030602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4575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Slide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1C31-35B9-DA46-8DC2-4B346C71EDBF}"/>
              </a:ext>
            </a:extLst>
          </p:cNvPr>
          <p:cNvSpPr>
            <a:spLocks noGrp="1"/>
          </p:cNvSpPr>
          <p:nvPr>
            <p:ph type="title" hasCustomPrompt="1"/>
          </p:nvPr>
        </p:nvSpPr>
        <p:spPr>
          <a:xfrm>
            <a:off x="798444" y="365125"/>
            <a:ext cx="10555356" cy="1325563"/>
          </a:xfrm>
          <a:prstGeom prst="rect">
            <a:avLst/>
          </a:prstGeom>
        </p:spPr>
        <p:txBody>
          <a:bodyPr/>
          <a:lstStyle/>
          <a:p>
            <a:r>
              <a:rPr lang="en-US" dirty="0"/>
              <a:t>Click to edit title</a:t>
            </a:r>
          </a:p>
        </p:txBody>
      </p:sp>
      <p:sp>
        <p:nvSpPr>
          <p:cNvPr id="6" name="Text Placeholder 5">
            <a:extLst>
              <a:ext uri="{FF2B5EF4-FFF2-40B4-BE49-F238E27FC236}">
                <a16:creationId xmlns:a16="http://schemas.microsoft.com/office/drawing/2014/main" id="{1E85BC81-5052-9E44-B6CF-9B9C6D624CD7}"/>
              </a:ext>
            </a:extLst>
          </p:cNvPr>
          <p:cNvSpPr>
            <a:spLocks noGrp="1"/>
          </p:cNvSpPr>
          <p:nvPr>
            <p:ph type="body" sz="quarter" idx="12"/>
          </p:nvPr>
        </p:nvSpPr>
        <p:spPr>
          <a:xfrm>
            <a:off x="798512" y="2564296"/>
            <a:ext cx="3240000" cy="3080854"/>
          </a:xfrm>
          <a:prstGeom prst="rect">
            <a:avLst/>
          </a:prstGeom>
        </p:spPr>
        <p:txBody>
          <a:bodyPr/>
          <a:lstStyle>
            <a:lvl1pPr marL="285750" indent="-285750">
              <a:buClr>
                <a:schemeClr val="tx1"/>
              </a:buClr>
              <a:buFont typeface="Arial" panose="020B0604020202020204" pitchFamily="34" charset="0"/>
              <a:buChar char="•"/>
              <a:defRPr>
                <a:solidFill>
                  <a:schemeClr val="bg2">
                    <a:lumMod val="10000"/>
                  </a:schemeClr>
                </a:solidFill>
              </a:defRPr>
            </a:lvl1pPr>
            <a:lvl2pPr>
              <a:defRPr>
                <a:solidFill>
                  <a:schemeClr val="bg2">
                    <a:lumMod val="10000"/>
                  </a:schemeClr>
                </a:solidFill>
              </a:defRPr>
            </a:lvl2pPr>
            <a:lvl3pPr>
              <a:defRPr>
                <a:solidFill>
                  <a:schemeClr val="bg2">
                    <a:lumMod val="10000"/>
                  </a:schemeClr>
                </a:solidFill>
              </a:defRPr>
            </a:lvl3pPr>
            <a:lvl4pPr>
              <a:defRPr>
                <a:solidFill>
                  <a:schemeClr val="bg2">
                    <a:lumMod val="10000"/>
                  </a:schemeClr>
                </a:solidFill>
              </a:defRPr>
            </a:lvl4pPr>
            <a:lvl5pPr>
              <a:defRPr>
                <a:solidFill>
                  <a:schemeClr val="bg2">
                    <a:lumMod val="1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CA832B25-42E2-D146-AC04-F1A5A9CC92A1}"/>
              </a:ext>
            </a:extLst>
          </p:cNvPr>
          <p:cNvSpPr>
            <a:spLocks noGrp="1"/>
          </p:cNvSpPr>
          <p:nvPr>
            <p:ph type="body" sz="quarter" idx="13"/>
          </p:nvPr>
        </p:nvSpPr>
        <p:spPr>
          <a:xfrm>
            <a:off x="8113800" y="2560638"/>
            <a:ext cx="3240000" cy="3084512"/>
          </a:xfrm>
          <a:prstGeom prst="rect">
            <a:avLst/>
          </a:prstGeom>
        </p:spPr>
        <p:txBody>
          <a:bodyPr/>
          <a:lstStyle>
            <a:lvl1pPr marL="285750" indent="-285750">
              <a:buClr>
                <a:schemeClr val="tx1"/>
              </a:buClr>
              <a:buFont typeface="Arial" panose="020B0604020202020204" pitchFamily="34" charset="0"/>
              <a:buChar char="•"/>
              <a:defRPr>
                <a:solidFill>
                  <a:schemeClr val="bg2">
                    <a:lumMod val="10000"/>
                  </a:schemeClr>
                </a:solidFill>
              </a:defRPr>
            </a:lvl1pPr>
            <a:lvl2pPr>
              <a:defRPr>
                <a:solidFill>
                  <a:schemeClr val="bg2">
                    <a:lumMod val="10000"/>
                  </a:schemeClr>
                </a:solidFill>
              </a:defRPr>
            </a:lvl2pPr>
            <a:lvl3pPr>
              <a:defRPr>
                <a:solidFill>
                  <a:schemeClr val="bg2">
                    <a:lumMod val="10000"/>
                  </a:schemeClr>
                </a:solidFill>
              </a:defRPr>
            </a:lvl3pPr>
            <a:lvl4pPr>
              <a:defRPr>
                <a:solidFill>
                  <a:schemeClr val="bg2">
                    <a:lumMod val="10000"/>
                  </a:schemeClr>
                </a:solidFill>
              </a:defRPr>
            </a:lvl4pPr>
            <a:lvl5pPr>
              <a:defRPr>
                <a:solidFill>
                  <a:schemeClr val="bg2">
                    <a:lumMod val="1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2">
            <a:extLst>
              <a:ext uri="{FF2B5EF4-FFF2-40B4-BE49-F238E27FC236}">
                <a16:creationId xmlns:a16="http://schemas.microsoft.com/office/drawing/2014/main" id="{4536C888-E37E-8743-BB9A-3EF08E6C90AD}"/>
              </a:ext>
            </a:extLst>
          </p:cNvPr>
          <p:cNvSpPr>
            <a:spLocks noGrp="1"/>
          </p:cNvSpPr>
          <p:nvPr>
            <p:ph type="body" sz="quarter" idx="14"/>
          </p:nvPr>
        </p:nvSpPr>
        <p:spPr>
          <a:xfrm>
            <a:off x="4456156" y="2563813"/>
            <a:ext cx="3240000" cy="3081337"/>
          </a:xfrm>
          <a:prstGeom prst="rect">
            <a:avLst/>
          </a:prstGeom>
        </p:spPr>
        <p:txBody>
          <a:bodyPr/>
          <a:lstStyle>
            <a:lvl1pPr marL="285750" indent="-285750">
              <a:buClr>
                <a:schemeClr val="tx1"/>
              </a:buClr>
              <a:buFont typeface="Arial" panose="020B0604020202020204" pitchFamily="34" charset="0"/>
              <a:buChar char="•"/>
              <a:defRPr>
                <a:solidFill>
                  <a:schemeClr val="bg2">
                    <a:lumMod val="10000"/>
                  </a:schemeClr>
                </a:solidFill>
              </a:defRPr>
            </a:lvl1pPr>
            <a:lvl2pPr>
              <a:defRPr>
                <a:solidFill>
                  <a:schemeClr val="bg2">
                    <a:lumMod val="10000"/>
                  </a:schemeClr>
                </a:solidFill>
              </a:defRPr>
            </a:lvl2pPr>
            <a:lvl3pPr>
              <a:defRPr>
                <a:solidFill>
                  <a:schemeClr val="bg2">
                    <a:lumMod val="10000"/>
                  </a:schemeClr>
                </a:solidFill>
              </a:defRPr>
            </a:lvl3pPr>
            <a:lvl4pPr>
              <a:defRPr>
                <a:solidFill>
                  <a:schemeClr val="bg2">
                    <a:lumMod val="10000"/>
                  </a:schemeClr>
                </a:solidFill>
              </a:defRPr>
            </a:lvl4pPr>
            <a:lvl5pPr>
              <a:defRPr>
                <a:solidFill>
                  <a:schemeClr val="bg2">
                    <a:lumMod val="1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6">
            <a:extLst>
              <a:ext uri="{FF2B5EF4-FFF2-40B4-BE49-F238E27FC236}">
                <a16:creationId xmlns:a16="http://schemas.microsoft.com/office/drawing/2014/main" id="{03DF330E-EE1C-794E-BA7E-EF36D5974526}"/>
              </a:ext>
            </a:extLst>
          </p:cNvPr>
          <p:cNvSpPr>
            <a:spLocks noGrp="1"/>
          </p:cNvSpPr>
          <p:nvPr>
            <p:ph type="body" sz="quarter" idx="15" hasCustomPrompt="1"/>
          </p:nvPr>
        </p:nvSpPr>
        <p:spPr>
          <a:xfrm>
            <a:off x="798513" y="1973400"/>
            <a:ext cx="10555287" cy="428695"/>
          </a:xfrm>
          <a:prstGeom prst="rect">
            <a:avLst/>
          </a:prstGeom>
        </p:spPr>
        <p:txBody>
          <a:bodyPr>
            <a:normAutofit/>
          </a:bodyPr>
          <a:lstStyle>
            <a:lvl1pPr marL="0" indent="0">
              <a:buNone/>
              <a:defRPr sz="2200" b="1">
                <a:solidFill>
                  <a:schemeClr val="tx2"/>
                </a:solidFill>
              </a:defRPr>
            </a:lvl1pPr>
          </a:lstStyle>
          <a:p>
            <a:pPr lvl="0"/>
            <a:r>
              <a:rPr lang="en-US" dirty="0"/>
              <a:t>Click to edit subtitle</a:t>
            </a:r>
          </a:p>
        </p:txBody>
      </p:sp>
      <p:sp>
        <p:nvSpPr>
          <p:cNvPr id="22" name="Footer Placeholder 15">
            <a:extLst>
              <a:ext uri="{FF2B5EF4-FFF2-40B4-BE49-F238E27FC236}">
                <a16:creationId xmlns:a16="http://schemas.microsoft.com/office/drawing/2014/main" id="{A01A3D54-A4D1-C144-88DF-ABDDCBB6988D}"/>
              </a:ext>
            </a:extLst>
          </p:cNvPr>
          <p:cNvSpPr>
            <a:spLocks noGrp="1"/>
          </p:cNvSpPr>
          <p:nvPr>
            <p:ph type="ftr" sz="quarter" idx="3"/>
          </p:nvPr>
        </p:nvSpPr>
        <p:spPr>
          <a:xfrm>
            <a:off x="805070" y="6250329"/>
            <a:ext cx="4114800" cy="288583"/>
          </a:xfrm>
          <a:prstGeom prst="rect">
            <a:avLst/>
          </a:prstGeom>
        </p:spPr>
        <p:txBody>
          <a:bodyPr vert="horz" lIns="91440" tIns="45720" rIns="91440" bIns="45720" rtlCol="0" anchor="ctr"/>
          <a:lstStyle>
            <a:lvl1pPr algn="l">
              <a:defRPr sz="800">
                <a:solidFill>
                  <a:schemeClr val="accent3"/>
                </a:solidFill>
              </a:defRPr>
            </a:lvl1pPr>
          </a:lstStyle>
          <a:p>
            <a:endParaRPr lang="en-US" dirty="0"/>
          </a:p>
        </p:txBody>
      </p:sp>
      <p:sp>
        <p:nvSpPr>
          <p:cNvPr id="23" name="Slide Number Placeholder 17">
            <a:extLst>
              <a:ext uri="{FF2B5EF4-FFF2-40B4-BE49-F238E27FC236}">
                <a16:creationId xmlns:a16="http://schemas.microsoft.com/office/drawing/2014/main" id="{FCA324EE-53C6-EF4C-84AC-80E63F358209}"/>
              </a:ext>
            </a:extLst>
          </p:cNvPr>
          <p:cNvSpPr>
            <a:spLocks noGrp="1"/>
          </p:cNvSpPr>
          <p:nvPr>
            <p:ph type="sldNum" sz="quarter" idx="4"/>
          </p:nvPr>
        </p:nvSpPr>
        <p:spPr>
          <a:xfrm>
            <a:off x="8610600" y="6212057"/>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11AA8-27C9-8241-B42F-4E697CE3E23E}" type="slidenum">
              <a:rPr lang="en-US" smtClean="0"/>
              <a:t>‹#›</a:t>
            </a:fld>
            <a:endParaRPr lang="en-US" dirty="0"/>
          </a:p>
        </p:txBody>
      </p:sp>
    </p:spTree>
    <p:extLst>
      <p:ext uri="{BB962C8B-B14F-4D97-AF65-F5344CB8AC3E}">
        <p14:creationId xmlns:p14="http://schemas.microsoft.com/office/powerpoint/2010/main" val="4256213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 Image, 2 Column Bulle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6FF61D78-752D-ED4F-A80D-74D924F71BB4}"/>
              </a:ext>
            </a:extLst>
          </p:cNvPr>
          <p:cNvSpPr>
            <a:spLocks noGrp="1"/>
          </p:cNvSpPr>
          <p:nvPr>
            <p:ph type="pic" sz="quarter" idx="12"/>
          </p:nvPr>
        </p:nvSpPr>
        <p:spPr>
          <a:xfrm>
            <a:off x="-1" y="0"/>
            <a:ext cx="5000263" cy="5760000"/>
          </a:xfrm>
          <a:prstGeom prst="rect">
            <a:avLst/>
          </a:prstGeom>
        </p:spPr>
        <p:txBody>
          <a:bodyPr anchor="ctr"/>
          <a:lstStyle>
            <a:lvl1pPr algn="ctr">
              <a:defRPr/>
            </a:lvl1pPr>
          </a:lstStyle>
          <a:p>
            <a:endParaRPr lang="en-US" dirty="0"/>
          </a:p>
        </p:txBody>
      </p:sp>
      <p:sp>
        <p:nvSpPr>
          <p:cNvPr id="7" name="Title 1">
            <a:extLst>
              <a:ext uri="{FF2B5EF4-FFF2-40B4-BE49-F238E27FC236}">
                <a16:creationId xmlns:a16="http://schemas.microsoft.com/office/drawing/2014/main" id="{D04921A1-9A34-1B48-B9C0-15E906CEBEC6}"/>
              </a:ext>
            </a:extLst>
          </p:cNvPr>
          <p:cNvSpPr>
            <a:spLocks noGrp="1"/>
          </p:cNvSpPr>
          <p:nvPr>
            <p:ph type="title" hasCustomPrompt="1"/>
          </p:nvPr>
        </p:nvSpPr>
        <p:spPr>
          <a:xfrm>
            <a:off x="5590572" y="365125"/>
            <a:ext cx="5763228" cy="1325563"/>
          </a:xfrm>
          <a:prstGeom prst="rect">
            <a:avLst/>
          </a:prstGeom>
        </p:spPr>
        <p:txBody>
          <a:bodyPr/>
          <a:lstStyle/>
          <a:p>
            <a:r>
              <a:rPr lang="en-US" dirty="0"/>
              <a:t>Click to edit title</a:t>
            </a:r>
          </a:p>
        </p:txBody>
      </p:sp>
      <p:sp>
        <p:nvSpPr>
          <p:cNvPr id="8" name="Text Placeholder 5">
            <a:extLst>
              <a:ext uri="{FF2B5EF4-FFF2-40B4-BE49-F238E27FC236}">
                <a16:creationId xmlns:a16="http://schemas.microsoft.com/office/drawing/2014/main" id="{FF0D749D-75AE-CE44-BC17-5B5DF6E7F612}"/>
              </a:ext>
            </a:extLst>
          </p:cNvPr>
          <p:cNvSpPr>
            <a:spLocks noGrp="1"/>
          </p:cNvSpPr>
          <p:nvPr>
            <p:ph type="body" sz="quarter" idx="13"/>
          </p:nvPr>
        </p:nvSpPr>
        <p:spPr>
          <a:xfrm>
            <a:off x="5590572" y="1909823"/>
            <a:ext cx="2790000" cy="3850177"/>
          </a:xfrm>
          <a:prstGeom prst="rect">
            <a:avLst/>
          </a:prstGeom>
        </p:spPr>
        <p:txBody>
          <a:bodyPr/>
          <a:lstStyle>
            <a:lvl1pPr marL="285750" indent="-285750">
              <a:buClr>
                <a:schemeClr val="tx1"/>
              </a:buClr>
              <a:buFont typeface="Arial" panose="020B0604020202020204" pitchFamily="34" charset="0"/>
              <a:buChar char="•"/>
              <a:defRPr>
                <a:solidFill>
                  <a:srgbClr val="000000"/>
                </a:solidFill>
              </a:defRPr>
            </a:lvl1pPr>
            <a:lvl2pPr marL="742950" indent="-285750">
              <a:buFont typeface="Arial" panose="020B0604020202020204" pitchFamily="34" charset="0"/>
              <a:buChar char="•"/>
              <a:defRPr>
                <a:solidFill>
                  <a:srgbClr val="000000"/>
                </a:solidFill>
              </a:defRPr>
            </a:lvl2pPr>
            <a:lvl3pPr marL="1085850" indent="-171450">
              <a:buFont typeface="System Font Regular"/>
              <a:buChar char="-"/>
              <a:defRPr>
                <a:solidFill>
                  <a:srgbClr val="000000"/>
                </a:solidFill>
              </a:defRPr>
            </a:lvl3pPr>
            <a:lvl4pPr marL="1543050" indent="-171450">
              <a:buFont typeface="Arial" panose="020B0604020202020204" pitchFamily="34" charset="0"/>
              <a:buChar char="•"/>
              <a:defRPr>
                <a:solidFill>
                  <a:srgbClr val="000000"/>
                </a:solidFill>
              </a:defRPr>
            </a:lvl4pPr>
            <a:lvl5pPr marL="2000250" indent="-171450">
              <a:buFont typeface="System Font Regular"/>
              <a:buChar char="-"/>
              <a:defRPr>
                <a:solidFill>
                  <a:srgbClr val="000000"/>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5">
            <a:extLst>
              <a:ext uri="{FF2B5EF4-FFF2-40B4-BE49-F238E27FC236}">
                <a16:creationId xmlns:a16="http://schemas.microsoft.com/office/drawing/2014/main" id="{37FEA4C9-BA9B-7C43-9889-688988E28B3E}"/>
              </a:ext>
            </a:extLst>
          </p:cNvPr>
          <p:cNvSpPr>
            <a:spLocks noGrp="1"/>
          </p:cNvSpPr>
          <p:nvPr>
            <p:ph type="body" sz="quarter" idx="14"/>
          </p:nvPr>
        </p:nvSpPr>
        <p:spPr>
          <a:xfrm>
            <a:off x="8563800" y="1909822"/>
            <a:ext cx="2790000" cy="3850177"/>
          </a:xfrm>
          <a:prstGeom prst="rect">
            <a:avLst/>
          </a:prstGeom>
        </p:spPr>
        <p:txBody>
          <a:bodyPr/>
          <a:lstStyle>
            <a:lvl1pPr marL="285750" indent="-285750">
              <a:buClr>
                <a:schemeClr val="tx1"/>
              </a:buClr>
              <a:buFont typeface="Arial" panose="020B0604020202020204" pitchFamily="34" charset="0"/>
              <a:buChar char="•"/>
              <a:defRPr>
                <a:solidFill>
                  <a:srgbClr val="000000"/>
                </a:solidFill>
              </a:defRPr>
            </a:lvl1pPr>
            <a:lvl2pPr marL="742950" indent="-285750">
              <a:buFont typeface="Arial" panose="020B0604020202020204" pitchFamily="34" charset="0"/>
              <a:buChar char="•"/>
              <a:defRPr>
                <a:solidFill>
                  <a:srgbClr val="000000"/>
                </a:solidFill>
              </a:defRPr>
            </a:lvl2pPr>
            <a:lvl3pPr marL="1085850" indent="-171450">
              <a:buFont typeface="System Font Regular"/>
              <a:buChar char="-"/>
              <a:defRPr>
                <a:solidFill>
                  <a:srgbClr val="000000"/>
                </a:solidFill>
              </a:defRPr>
            </a:lvl3pPr>
            <a:lvl4pPr marL="1543050" indent="-171450">
              <a:buFont typeface="Arial" panose="020B0604020202020204" pitchFamily="34" charset="0"/>
              <a:buChar char="•"/>
              <a:defRPr>
                <a:solidFill>
                  <a:srgbClr val="000000"/>
                </a:solidFill>
              </a:defRPr>
            </a:lvl4pPr>
            <a:lvl5pPr marL="2000250" indent="-171450">
              <a:buFont typeface="System Font Regular"/>
              <a:buChar char="-"/>
              <a:defRPr>
                <a:solidFill>
                  <a:srgbClr val="000000"/>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15">
            <a:extLst>
              <a:ext uri="{FF2B5EF4-FFF2-40B4-BE49-F238E27FC236}">
                <a16:creationId xmlns:a16="http://schemas.microsoft.com/office/drawing/2014/main" id="{18FC8DCF-27C9-0146-B90F-DF50FBC67BA2}"/>
              </a:ext>
            </a:extLst>
          </p:cNvPr>
          <p:cNvSpPr>
            <a:spLocks noGrp="1"/>
          </p:cNvSpPr>
          <p:nvPr>
            <p:ph type="ftr" sz="quarter" idx="3"/>
          </p:nvPr>
        </p:nvSpPr>
        <p:spPr>
          <a:xfrm>
            <a:off x="805070" y="6250329"/>
            <a:ext cx="4114800" cy="288583"/>
          </a:xfrm>
          <a:prstGeom prst="rect">
            <a:avLst/>
          </a:prstGeom>
        </p:spPr>
        <p:txBody>
          <a:bodyPr vert="horz" lIns="91440" tIns="45720" rIns="91440" bIns="45720" rtlCol="0" anchor="ctr"/>
          <a:lstStyle>
            <a:lvl1pPr algn="l">
              <a:defRPr sz="800">
                <a:solidFill>
                  <a:schemeClr val="accent3"/>
                </a:solidFill>
              </a:defRPr>
            </a:lvl1pPr>
          </a:lstStyle>
          <a:p>
            <a:endParaRPr lang="en-US" dirty="0"/>
          </a:p>
        </p:txBody>
      </p:sp>
      <p:sp>
        <p:nvSpPr>
          <p:cNvPr id="14" name="Slide Number Placeholder 17">
            <a:extLst>
              <a:ext uri="{FF2B5EF4-FFF2-40B4-BE49-F238E27FC236}">
                <a16:creationId xmlns:a16="http://schemas.microsoft.com/office/drawing/2014/main" id="{3FB8A6CD-ADAC-AA4F-A66F-898865652ED8}"/>
              </a:ext>
            </a:extLst>
          </p:cNvPr>
          <p:cNvSpPr>
            <a:spLocks noGrp="1"/>
          </p:cNvSpPr>
          <p:nvPr>
            <p:ph type="sldNum" sz="quarter" idx="4"/>
          </p:nvPr>
        </p:nvSpPr>
        <p:spPr>
          <a:xfrm>
            <a:off x="8610600" y="6212057"/>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11AA8-27C9-8241-B42F-4E697CE3E23E}" type="slidenum">
              <a:rPr lang="en-US" smtClean="0"/>
              <a:t>‹#›</a:t>
            </a:fld>
            <a:endParaRPr lang="en-US" dirty="0"/>
          </a:p>
        </p:txBody>
      </p:sp>
    </p:spTree>
    <p:extLst>
      <p:ext uri="{BB962C8B-B14F-4D97-AF65-F5344CB8AC3E}">
        <p14:creationId xmlns:p14="http://schemas.microsoft.com/office/powerpoint/2010/main" val="246109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6.xml"/><Relationship Id="rId1" Type="http://schemas.openxmlformats.org/officeDocument/2006/relationships/slideLayout" Target="../slideLayouts/slideLayout6.xml"/><Relationship Id="rId4" Type="http://schemas.openxmlformats.org/officeDocument/2006/relationships/image" Target="../media/image6.emf"/></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8.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theme" Target="../theme/theme7.xml"/><Relationship Id="rId4" Type="http://schemas.openxmlformats.org/officeDocument/2006/relationships/slideLayout" Target="../slideLayouts/slideLayout1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theme" Target="../theme/theme8.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FCC12BA-A60C-1749-90E9-759518F442A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398" y="0"/>
            <a:ext cx="12185904" cy="6858000"/>
          </a:xfrm>
          <a:prstGeom prst="rect">
            <a:avLst/>
          </a:prstGeom>
        </p:spPr>
      </p:pic>
    </p:spTree>
    <p:extLst>
      <p:ext uri="{BB962C8B-B14F-4D97-AF65-F5344CB8AC3E}">
        <p14:creationId xmlns:p14="http://schemas.microsoft.com/office/powerpoint/2010/main" val="1494038729"/>
      </p:ext>
    </p:extLst>
  </p:cSld>
  <p:clrMap bg1="lt1" tx1="dk1" bg2="lt2" tx2="dk2" accent1="accent1" accent2="accent2" accent3="accent3" accent4="accent4" accent5="accent5" accent6="accent6" hlink="hlink" folHlink="folHlink"/>
  <p:sldLayoutIdLst>
    <p:sldLayoutId id="214748367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ED27711-16AE-A04D-904F-3DF0D6A6FCF1}"/>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a:off x="0" y="0"/>
            <a:ext cx="12204700" cy="6858000"/>
          </a:xfrm>
          <a:prstGeom prst="rect">
            <a:avLst/>
          </a:prstGeom>
        </p:spPr>
      </p:pic>
    </p:spTree>
    <p:extLst>
      <p:ext uri="{BB962C8B-B14F-4D97-AF65-F5344CB8AC3E}">
        <p14:creationId xmlns:p14="http://schemas.microsoft.com/office/powerpoint/2010/main" val="3940886782"/>
      </p:ext>
    </p:extLst>
  </p:cSld>
  <p:clrMap bg1="lt1" tx1="dk1" bg2="lt2" tx2="dk2" accent1="accent1" accent2="accent2" accent3="accent3" accent4="accent4" accent5="accent5" accent6="accent6" hlink="hlink" folHlink="folHlink"/>
  <p:sldLayoutIdLst>
    <p:sldLayoutId id="2147483658" r:id="rId1"/>
  </p:sldLayoutIdLst>
  <p:hf hdr="0" ftr="0" dt="0"/>
  <p:txStyles>
    <p:titleStyle>
      <a:lvl1pPr algn="l" defTabSz="914400" rtl="0" eaLnBrk="1" latinLnBrk="0" hangingPunct="1">
        <a:lnSpc>
          <a:spcPct val="90000"/>
        </a:lnSpc>
        <a:spcBef>
          <a:spcPct val="0"/>
        </a:spcBef>
        <a:buNone/>
        <a:defRPr sz="35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5F66AFB-AD02-CE46-9D21-44E49433BAE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398" y="0"/>
            <a:ext cx="12185904" cy="6858000"/>
          </a:xfrm>
          <a:prstGeom prst="rect">
            <a:avLst/>
          </a:prstGeom>
        </p:spPr>
      </p:pic>
    </p:spTree>
    <p:extLst>
      <p:ext uri="{BB962C8B-B14F-4D97-AF65-F5344CB8AC3E}">
        <p14:creationId xmlns:p14="http://schemas.microsoft.com/office/powerpoint/2010/main" val="1989328292"/>
      </p:ext>
    </p:extLst>
  </p:cSld>
  <p:clrMap bg1="lt1" tx1="dk1" bg2="lt2" tx2="dk2" accent1="accent1" accent2="accent2" accent3="accent3" accent4="accent4" accent5="accent5" accent6="accent6" hlink="hlink" folHlink="folHlink"/>
  <p:sldLayoutIdLst>
    <p:sldLayoutId id="2147483656" r:id="rId1"/>
  </p:sldLayoutIdLst>
  <p:hf hdr="0" ftr="0" dt="0"/>
  <p:txStyles>
    <p:titleStyle>
      <a:lvl1pPr algn="l" defTabSz="914400" rtl="0" eaLnBrk="1" latinLnBrk="0" hangingPunct="1">
        <a:lnSpc>
          <a:spcPct val="90000"/>
        </a:lnSpc>
        <a:spcBef>
          <a:spcPct val="0"/>
        </a:spcBef>
        <a:buNone/>
        <a:defRPr sz="3500" b="1"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73EFB25-0EC8-E248-86CC-1CA5CCDD8CB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398" y="0"/>
            <a:ext cx="12185904" cy="6858000"/>
          </a:xfrm>
          <a:prstGeom prst="rect">
            <a:avLst/>
          </a:prstGeom>
        </p:spPr>
      </p:pic>
    </p:spTree>
    <p:extLst>
      <p:ext uri="{BB962C8B-B14F-4D97-AF65-F5344CB8AC3E}">
        <p14:creationId xmlns:p14="http://schemas.microsoft.com/office/powerpoint/2010/main" val="2529511730"/>
      </p:ext>
    </p:extLst>
  </p:cSld>
  <p:clrMap bg1="lt1" tx1="dk1" bg2="lt2" tx2="dk2" accent1="accent1" accent2="accent2" accent3="accent3" accent4="accent4" accent5="accent5" accent6="accent6" hlink="hlink" folHlink="folHlink"/>
  <p:sldLayoutIdLst>
    <p:sldLayoutId id="2147483654" r:id="rId1"/>
  </p:sldLayoutIdLst>
  <p:hf hdr="0" ftr="0" dt="0"/>
  <p:txStyles>
    <p:titleStyle>
      <a:lvl1pPr algn="l" defTabSz="914400" rtl="0" eaLnBrk="1" latinLnBrk="0" hangingPunct="1">
        <a:lnSpc>
          <a:spcPct val="90000"/>
        </a:lnSpc>
        <a:spcBef>
          <a:spcPct val="0"/>
        </a:spcBef>
        <a:buNone/>
        <a:defRPr sz="35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91E017-F865-3D47-B1D6-7DD8B4F8144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2700" y="1858"/>
            <a:ext cx="12179300" cy="6854283"/>
          </a:xfrm>
          <a:prstGeom prst="rect">
            <a:avLst/>
          </a:prstGeom>
        </p:spPr>
      </p:pic>
    </p:spTree>
    <p:extLst>
      <p:ext uri="{BB962C8B-B14F-4D97-AF65-F5344CB8AC3E}">
        <p14:creationId xmlns:p14="http://schemas.microsoft.com/office/powerpoint/2010/main" val="3647868151"/>
      </p:ext>
    </p:extLst>
  </p:cSld>
  <p:clrMap bg1="lt1" tx1="dk1" bg2="lt2" tx2="dk2" accent1="accent1" accent2="accent2" accent3="accent3" accent4="accent4" accent5="accent5" accent6="accent6" hlink="hlink" folHlink="folHlink"/>
  <p:sldLayoutIdLst>
    <p:sldLayoutId id="214748367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2618BC7-8130-934F-AF40-9336BCC9CE9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2700" y="1858"/>
            <a:ext cx="12179300" cy="6854283"/>
          </a:xfrm>
          <a:prstGeom prst="rect">
            <a:avLst/>
          </a:prstGeom>
        </p:spPr>
      </p:pic>
      <p:pic>
        <p:nvPicPr>
          <p:cNvPr id="8" name="Picture 7">
            <a:extLst>
              <a:ext uri="{FF2B5EF4-FFF2-40B4-BE49-F238E27FC236}">
                <a16:creationId xmlns:a16="http://schemas.microsoft.com/office/drawing/2014/main" id="{86BF0529-6FDF-8541-ADEB-D9DD465B85AA}"/>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2696876" y="2291309"/>
            <a:ext cx="622300" cy="266700"/>
          </a:xfrm>
          <a:prstGeom prst="rect">
            <a:avLst/>
          </a:prstGeom>
        </p:spPr>
      </p:pic>
    </p:spTree>
    <p:extLst>
      <p:ext uri="{BB962C8B-B14F-4D97-AF65-F5344CB8AC3E}">
        <p14:creationId xmlns:p14="http://schemas.microsoft.com/office/powerpoint/2010/main" val="2889896790"/>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2200" b="1"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2"/>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Title Placeholder 11">
            <a:extLst>
              <a:ext uri="{FF2B5EF4-FFF2-40B4-BE49-F238E27FC236}">
                <a16:creationId xmlns:a16="http://schemas.microsoft.com/office/drawing/2014/main" id="{C4F6D76E-9B80-4848-B0CE-DCBEBBF159C6}"/>
              </a:ext>
            </a:extLst>
          </p:cNvPr>
          <p:cNvSpPr>
            <a:spLocks noGrp="1"/>
          </p:cNvSpPr>
          <p:nvPr>
            <p:ph type="title"/>
          </p:nvPr>
        </p:nvSpPr>
        <p:spPr>
          <a:xfrm>
            <a:off x="805070" y="365125"/>
            <a:ext cx="10548730" cy="1325563"/>
          </a:xfrm>
          <a:prstGeom prst="rect">
            <a:avLst/>
          </a:prstGeom>
        </p:spPr>
        <p:txBody>
          <a:bodyPr vert="horz" lIns="91440" tIns="45720" rIns="91440" bIns="45720" rtlCol="0" anchor="ctr">
            <a:normAutofit/>
          </a:bodyPr>
          <a:lstStyle/>
          <a:p>
            <a:r>
              <a:rPr lang="en-US" dirty="0"/>
              <a:t>Click to edit title</a:t>
            </a:r>
          </a:p>
        </p:txBody>
      </p:sp>
      <p:sp>
        <p:nvSpPr>
          <p:cNvPr id="16" name="Footer Placeholder 15">
            <a:extLst>
              <a:ext uri="{FF2B5EF4-FFF2-40B4-BE49-F238E27FC236}">
                <a16:creationId xmlns:a16="http://schemas.microsoft.com/office/drawing/2014/main" id="{9216B959-D1D3-754A-90D5-4F13B3D8DACF}"/>
              </a:ext>
            </a:extLst>
          </p:cNvPr>
          <p:cNvSpPr>
            <a:spLocks noGrp="1"/>
          </p:cNvSpPr>
          <p:nvPr>
            <p:ph type="ftr" sz="quarter" idx="3"/>
          </p:nvPr>
        </p:nvSpPr>
        <p:spPr>
          <a:xfrm>
            <a:off x="805070" y="6250329"/>
            <a:ext cx="4114800" cy="288583"/>
          </a:xfrm>
          <a:prstGeom prst="rect">
            <a:avLst/>
          </a:prstGeom>
        </p:spPr>
        <p:txBody>
          <a:bodyPr vert="horz" lIns="91440" tIns="45720" rIns="91440" bIns="45720" rtlCol="0" anchor="ctr"/>
          <a:lstStyle>
            <a:lvl1pPr algn="l">
              <a:defRPr sz="800">
                <a:solidFill>
                  <a:schemeClr val="accent3"/>
                </a:solidFill>
              </a:defRPr>
            </a:lvl1pPr>
          </a:lstStyle>
          <a:p>
            <a:endParaRPr lang="en-US" dirty="0"/>
          </a:p>
        </p:txBody>
      </p:sp>
      <p:sp>
        <p:nvSpPr>
          <p:cNvPr id="18" name="Slide Number Placeholder 17">
            <a:extLst>
              <a:ext uri="{FF2B5EF4-FFF2-40B4-BE49-F238E27FC236}">
                <a16:creationId xmlns:a16="http://schemas.microsoft.com/office/drawing/2014/main" id="{6A7E9EDF-CA87-D14B-A491-EF77FED6BBBD}"/>
              </a:ext>
            </a:extLst>
          </p:cNvPr>
          <p:cNvSpPr>
            <a:spLocks noGrp="1"/>
          </p:cNvSpPr>
          <p:nvPr>
            <p:ph type="sldNum" sz="quarter" idx="4"/>
          </p:nvPr>
        </p:nvSpPr>
        <p:spPr>
          <a:xfrm>
            <a:off x="8610600" y="6212057"/>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11AA8-27C9-8241-B42F-4E697CE3E23E}" type="slidenum">
              <a:rPr lang="en-US" smtClean="0"/>
              <a:t>‹#›</a:t>
            </a:fld>
            <a:endParaRPr lang="en-US" dirty="0"/>
          </a:p>
        </p:txBody>
      </p:sp>
      <p:pic>
        <p:nvPicPr>
          <p:cNvPr id="4" name="Picture 3">
            <a:extLst>
              <a:ext uri="{FF2B5EF4-FFF2-40B4-BE49-F238E27FC236}">
                <a16:creationId xmlns:a16="http://schemas.microsoft.com/office/drawing/2014/main" id="{46B7BD67-ABC4-3D4E-BC0A-FEFCC3F87C17}"/>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11822487" y="0"/>
            <a:ext cx="369513" cy="369513"/>
          </a:xfrm>
          <a:prstGeom prst="rect">
            <a:avLst/>
          </a:prstGeom>
        </p:spPr>
      </p:pic>
      <p:pic>
        <p:nvPicPr>
          <p:cNvPr id="13" name="Picture 12">
            <a:extLst>
              <a:ext uri="{FF2B5EF4-FFF2-40B4-BE49-F238E27FC236}">
                <a16:creationId xmlns:a16="http://schemas.microsoft.com/office/drawing/2014/main" id="{EE9BBC5E-9DCC-3742-928B-170167BB595A}"/>
              </a:ext>
            </a:extLst>
          </p:cNvPr>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321733" y="6195036"/>
            <a:ext cx="279400" cy="355600"/>
          </a:xfrm>
          <a:prstGeom prst="rect">
            <a:avLst/>
          </a:prstGeom>
        </p:spPr>
      </p:pic>
    </p:spTree>
    <p:extLst>
      <p:ext uri="{BB962C8B-B14F-4D97-AF65-F5344CB8AC3E}">
        <p14:creationId xmlns:p14="http://schemas.microsoft.com/office/powerpoint/2010/main" val="1862755356"/>
      </p:ext>
    </p:extLst>
  </p:cSld>
  <p:clrMap bg1="lt1" tx1="dk1" bg2="lt2" tx2="dk2" accent1="accent1" accent2="accent2" accent3="accent3" accent4="accent4" accent5="accent5" accent6="accent6" hlink="hlink" folHlink="folHlink"/>
  <p:sldLayoutIdLst>
    <p:sldLayoutId id="2147483677" r:id="rId1"/>
    <p:sldLayoutId id="2147483662" r:id="rId2"/>
    <p:sldLayoutId id="2147483663" r:id="rId3"/>
    <p:sldLayoutId id="2147483666" r:id="rId4"/>
  </p:sldLayoutIdLst>
  <p:hf hdr="0" ftr="0" dt="0"/>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accent6"/>
          </a:solidFill>
          <a:latin typeface="+mn-lt"/>
          <a:ea typeface="+mn-ea"/>
          <a:cs typeface="+mn-cs"/>
        </a:defRPr>
      </a:lvl1pPr>
      <a:lvl2pPr marL="742950" indent="-285750" algn="l" defTabSz="914400" rtl="0" eaLnBrk="1" latinLnBrk="0" hangingPunct="1">
        <a:lnSpc>
          <a:spcPct val="90000"/>
        </a:lnSpc>
        <a:spcBef>
          <a:spcPts val="500"/>
        </a:spcBef>
        <a:buClr>
          <a:schemeClr val="accent2"/>
        </a:buClr>
        <a:buFont typeface="Arial" panose="020B0604020202020204" pitchFamily="34" charset="0"/>
        <a:buChar char="•"/>
        <a:defRPr sz="1400" kern="1200">
          <a:solidFill>
            <a:schemeClr val="accent6"/>
          </a:solidFill>
          <a:latin typeface="+mn-lt"/>
          <a:ea typeface="+mn-ea"/>
          <a:cs typeface="+mn-cs"/>
        </a:defRPr>
      </a:lvl2pPr>
      <a:lvl3pPr marL="1085850" indent="-171450" algn="l" defTabSz="914400" rtl="0" eaLnBrk="1" latinLnBrk="0" hangingPunct="1">
        <a:lnSpc>
          <a:spcPct val="90000"/>
        </a:lnSpc>
        <a:spcBef>
          <a:spcPts val="500"/>
        </a:spcBef>
        <a:buClr>
          <a:schemeClr val="tx1"/>
        </a:buClr>
        <a:buFont typeface="System Font Regular"/>
        <a:buChar char="-"/>
        <a:defRPr sz="1200" kern="1200">
          <a:solidFill>
            <a:schemeClr val="accent6"/>
          </a:solidFill>
          <a:latin typeface="+mn-lt"/>
          <a:ea typeface="+mn-ea"/>
          <a:cs typeface="+mn-cs"/>
        </a:defRPr>
      </a:lvl3pPr>
      <a:lvl4pPr marL="1543050" indent="-171450" algn="l" defTabSz="914400" rtl="0" eaLnBrk="1" latinLnBrk="0" hangingPunct="1">
        <a:lnSpc>
          <a:spcPct val="90000"/>
        </a:lnSpc>
        <a:spcBef>
          <a:spcPts val="500"/>
        </a:spcBef>
        <a:buClr>
          <a:schemeClr val="tx1"/>
        </a:buClr>
        <a:buFont typeface="Arial" panose="020B0604020202020204" pitchFamily="34" charset="0"/>
        <a:buChar char="•"/>
        <a:defRPr sz="1000" kern="1200">
          <a:solidFill>
            <a:schemeClr val="accent6"/>
          </a:solidFill>
          <a:latin typeface="+mn-lt"/>
          <a:ea typeface="+mn-ea"/>
          <a:cs typeface="+mn-cs"/>
        </a:defRPr>
      </a:lvl4pPr>
      <a:lvl5pPr marL="2000250" indent="-171450" algn="l" defTabSz="914400" rtl="0" eaLnBrk="1" latinLnBrk="0" hangingPunct="1">
        <a:lnSpc>
          <a:spcPct val="90000"/>
        </a:lnSpc>
        <a:spcBef>
          <a:spcPts val="500"/>
        </a:spcBef>
        <a:buClr>
          <a:schemeClr val="tx1"/>
        </a:buClr>
        <a:buFont typeface="System Font Regular"/>
        <a:buChar char="-"/>
        <a:defRPr sz="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1D494A7-29E9-3C4E-B8DB-9BFC03881E1D}"/>
              </a:ext>
            </a:extLst>
          </p:cNvPr>
          <p:cNvSpPr/>
          <p:nvPr userDrawn="1"/>
        </p:nvSpPr>
        <p:spPr>
          <a:xfrm>
            <a:off x="6072000" y="0"/>
            <a:ext cx="6120000" cy="3420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FA6AAC6-7F5E-154C-A08B-457168B196E7}"/>
              </a:ext>
            </a:extLst>
          </p:cNvPr>
          <p:cNvSpPr/>
          <p:nvPr userDrawn="1"/>
        </p:nvSpPr>
        <p:spPr>
          <a:xfrm>
            <a:off x="0" y="3420000"/>
            <a:ext cx="6072000" cy="343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885AE3B2-1AE7-1049-9CAB-DF6AB93793F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808051" y="4072396"/>
            <a:ext cx="207704" cy="207704"/>
          </a:xfrm>
          <a:prstGeom prst="rect">
            <a:avLst/>
          </a:prstGeom>
        </p:spPr>
      </p:pic>
      <p:pic>
        <p:nvPicPr>
          <p:cNvPr id="20" name="Picture 19">
            <a:extLst>
              <a:ext uri="{FF2B5EF4-FFF2-40B4-BE49-F238E27FC236}">
                <a16:creationId xmlns:a16="http://schemas.microsoft.com/office/drawing/2014/main" id="{2D7A1337-DFB5-FD49-8D09-E208E65F07B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280486" y="4072396"/>
            <a:ext cx="207704" cy="207704"/>
          </a:xfrm>
          <a:prstGeom prst="rect">
            <a:avLst/>
          </a:prstGeom>
        </p:spPr>
      </p:pic>
      <p:pic>
        <p:nvPicPr>
          <p:cNvPr id="21" name="Picture 20">
            <a:extLst>
              <a:ext uri="{FF2B5EF4-FFF2-40B4-BE49-F238E27FC236}">
                <a16:creationId xmlns:a16="http://schemas.microsoft.com/office/drawing/2014/main" id="{AE4D258F-CB66-A549-A7D5-1DE205162434}"/>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flipH="1" flipV="1">
            <a:off x="587947" y="5946093"/>
            <a:ext cx="207704" cy="207704"/>
          </a:xfrm>
          <a:prstGeom prst="rect">
            <a:avLst/>
          </a:prstGeom>
        </p:spPr>
      </p:pic>
      <p:pic>
        <p:nvPicPr>
          <p:cNvPr id="22" name="Picture 21">
            <a:extLst>
              <a:ext uri="{FF2B5EF4-FFF2-40B4-BE49-F238E27FC236}">
                <a16:creationId xmlns:a16="http://schemas.microsoft.com/office/drawing/2014/main" id="{B8EBAA28-1F47-0848-923A-3BE25A7CCB9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flipH="1" flipV="1">
            <a:off x="3057843" y="5946093"/>
            <a:ext cx="207704" cy="207704"/>
          </a:xfrm>
          <a:prstGeom prst="rect">
            <a:avLst/>
          </a:prstGeom>
        </p:spPr>
      </p:pic>
      <p:pic>
        <p:nvPicPr>
          <p:cNvPr id="23" name="Picture 22">
            <a:extLst>
              <a:ext uri="{FF2B5EF4-FFF2-40B4-BE49-F238E27FC236}">
                <a16:creationId xmlns:a16="http://schemas.microsoft.com/office/drawing/2014/main" id="{9949687C-5ABE-1D49-B7A8-EF9058659544}"/>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880990" y="714188"/>
            <a:ext cx="207704" cy="207704"/>
          </a:xfrm>
          <a:prstGeom prst="rect">
            <a:avLst/>
          </a:prstGeom>
        </p:spPr>
      </p:pic>
      <p:pic>
        <p:nvPicPr>
          <p:cNvPr id="24" name="Picture 23">
            <a:extLst>
              <a:ext uri="{FF2B5EF4-FFF2-40B4-BE49-F238E27FC236}">
                <a16:creationId xmlns:a16="http://schemas.microsoft.com/office/drawing/2014/main" id="{D739C084-B383-5848-A03F-37D79222E5B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358668" y="714188"/>
            <a:ext cx="207704" cy="207704"/>
          </a:xfrm>
          <a:prstGeom prst="rect">
            <a:avLst/>
          </a:prstGeom>
        </p:spPr>
      </p:pic>
      <p:pic>
        <p:nvPicPr>
          <p:cNvPr id="25" name="Picture 24">
            <a:extLst>
              <a:ext uri="{FF2B5EF4-FFF2-40B4-BE49-F238E27FC236}">
                <a16:creationId xmlns:a16="http://schemas.microsoft.com/office/drawing/2014/main" id="{F0E84527-7507-B34C-9099-26D97645DCD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flipH="1" flipV="1">
            <a:off x="6661902" y="2598417"/>
            <a:ext cx="207704" cy="207704"/>
          </a:xfrm>
          <a:prstGeom prst="rect">
            <a:avLst/>
          </a:prstGeom>
        </p:spPr>
      </p:pic>
      <p:pic>
        <p:nvPicPr>
          <p:cNvPr id="26" name="Picture 25">
            <a:extLst>
              <a:ext uri="{FF2B5EF4-FFF2-40B4-BE49-F238E27FC236}">
                <a16:creationId xmlns:a16="http://schemas.microsoft.com/office/drawing/2014/main" id="{5058CA62-DEA7-0C40-B277-5DFDA1F2EDF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flipH="1" flipV="1">
            <a:off x="9134413" y="2598417"/>
            <a:ext cx="207704" cy="207704"/>
          </a:xfrm>
          <a:prstGeom prst="rect">
            <a:avLst/>
          </a:prstGeom>
        </p:spPr>
      </p:pic>
    </p:spTree>
    <p:extLst>
      <p:ext uri="{BB962C8B-B14F-4D97-AF65-F5344CB8AC3E}">
        <p14:creationId xmlns:p14="http://schemas.microsoft.com/office/powerpoint/2010/main" val="3376147946"/>
      </p:ext>
    </p:extLst>
  </p:cSld>
  <p:clrMap bg1="lt1" tx1="dk1" bg2="lt2" tx2="dk2" accent1="accent1" accent2="accent2" accent3="accent3" accent4="accent4" accent5="accent5" accent6="accent6" hlink="hlink" folHlink="folHlink"/>
  <p:sldLayoutIdLst>
    <p:sldLayoutId id="2147483665"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mailto:gradscholarships@ontariotechu.ca"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2AC32-A9FD-DB4F-928C-81787ABC953C}"/>
              </a:ext>
            </a:extLst>
          </p:cNvPr>
          <p:cNvSpPr>
            <a:spLocks noGrp="1"/>
          </p:cNvSpPr>
          <p:nvPr>
            <p:ph type="ctrTitle"/>
          </p:nvPr>
        </p:nvSpPr>
        <p:spPr>
          <a:xfrm>
            <a:off x="536713" y="4807978"/>
            <a:ext cx="10131287" cy="1142767"/>
          </a:xfrm>
        </p:spPr>
        <p:txBody>
          <a:bodyPr/>
          <a:lstStyle/>
          <a:p>
            <a:pPr>
              <a:lnSpc>
                <a:spcPct val="114000"/>
              </a:lnSpc>
            </a:pPr>
            <a:r>
              <a:rPr lang="en-US" sz="3600" dirty="0">
                <a:latin typeface="Ubuntu" panose="020B0504030602030204" pitchFamily="34" charset="0"/>
                <a:ea typeface="Arial"/>
                <a:cs typeface="Arial"/>
                <a:sym typeface="Arial"/>
              </a:rPr>
              <a:t>Tri-agency &amp; OGS-QEII-GSST Scholarships</a:t>
            </a:r>
            <a:br>
              <a:rPr lang="en-US" sz="3600" dirty="0">
                <a:latin typeface="Ubuntu" panose="020B0504030602030204" pitchFamily="34" charset="0"/>
                <a:ea typeface="Arial"/>
                <a:cs typeface="Arial"/>
                <a:sym typeface="Arial"/>
              </a:rPr>
            </a:br>
            <a:r>
              <a:rPr lang="en-US" sz="2800" dirty="0">
                <a:latin typeface="Ubuntu" panose="020B0504030602030204" pitchFamily="34" charset="0"/>
                <a:ea typeface="Arial"/>
                <a:cs typeface="Arial"/>
                <a:sym typeface="Arial"/>
              </a:rPr>
              <a:t>Information Session</a:t>
            </a:r>
            <a:endParaRPr lang="en-US" sz="2800" dirty="0">
              <a:latin typeface="Ubuntu" panose="020B0504030602030204" pitchFamily="34" charset="0"/>
            </a:endParaRPr>
          </a:p>
        </p:txBody>
      </p:sp>
      <p:sp>
        <p:nvSpPr>
          <p:cNvPr id="3" name="TextBox 2">
            <a:extLst>
              <a:ext uri="{FF2B5EF4-FFF2-40B4-BE49-F238E27FC236}">
                <a16:creationId xmlns:a16="http://schemas.microsoft.com/office/drawing/2014/main" id="{70A563BF-841B-A979-BDE4-610F5574C27B}"/>
              </a:ext>
            </a:extLst>
          </p:cNvPr>
          <p:cNvSpPr txBox="1"/>
          <p:nvPr/>
        </p:nvSpPr>
        <p:spPr>
          <a:xfrm>
            <a:off x="399062" y="6086170"/>
            <a:ext cx="11556964" cy="430887"/>
          </a:xfrm>
          <a:prstGeom prst="rect">
            <a:avLst/>
          </a:prstGeom>
          <a:noFill/>
        </p:spPr>
        <p:txBody>
          <a:bodyPr wrap="square" rtlCol="0">
            <a:spAutoFit/>
          </a:bodyPr>
          <a:lstStyle/>
          <a:p>
            <a:pPr marL="114300" lvl="0" indent="0" rtl="0">
              <a:lnSpc>
                <a:spcPct val="100000"/>
              </a:lnSpc>
              <a:spcBef>
                <a:spcPts val="480"/>
              </a:spcBef>
              <a:spcAft>
                <a:spcPts val="0"/>
              </a:spcAft>
              <a:buSzPts val="2400"/>
              <a:buNone/>
            </a:pPr>
            <a:r>
              <a:rPr lang="en-US" sz="2200" b="1" dirty="0">
                <a:solidFill>
                  <a:schemeClr val="bg1"/>
                </a:solidFill>
                <a:latin typeface="Ubuntu" panose="020B0504030602030204" pitchFamily="34" charset="0"/>
                <a:ea typeface="Arial"/>
                <a:cs typeface="Arial"/>
                <a:sym typeface="Arial"/>
              </a:rPr>
              <a:t>Carla Cesaroni, </a:t>
            </a:r>
            <a:r>
              <a:rPr lang="en-US" dirty="0">
                <a:solidFill>
                  <a:schemeClr val="bg1"/>
                </a:solidFill>
                <a:latin typeface="Ubuntu" panose="020B0504030602030204" pitchFamily="34" charset="0"/>
                <a:ea typeface="Arial"/>
                <a:cs typeface="Arial"/>
                <a:sym typeface="Arial"/>
              </a:rPr>
              <a:t>Associate Dean, School of Graduate &amp; Postdoctoral Studies (SGPS</a:t>
            </a:r>
            <a:r>
              <a:rPr lang="en-US" sz="2200" dirty="0">
                <a:solidFill>
                  <a:schemeClr val="bg1"/>
                </a:solidFill>
                <a:latin typeface="Ubuntu" panose="020B0504030602030204" pitchFamily="34" charset="0"/>
                <a:ea typeface="Arial"/>
                <a:cs typeface="Arial"/>
                <a:sym typeface="Arial"/>
              </a:rPr>
              <a:t>)</a:t>
            </a:r>
            <a:endParaRPr lang="en-US" sz="2200" dirty="0">
              <a:solidFill>
                <a:schemeClr val="bg1"/>
              </a:solidFill>
              <a:latin typeface="Ubuntu" panose="020B0504030602030204" pitchFamily="34" charset="0"/>
            </a:endParaRPr>
          </a:p>
        </p:txBody>
      </p:sp>
    </p:spTree>
    <p:extLst>
      <p:ext uri="{BB962C8B-B14F-4D97-AF65-F5344CB8AC3E}">
        <p14:creationId xmlns:p14="http://schemas.microsoft.com/office/powerpoint/2010/main" val="2089741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57E93BD-103D-9064-94EE-ADF77AE43B5A}"/>
              </a:ext>
            </a:extLst>
          </p:cNvPr>
          <p:cNvSpPr>
            <a:spLocks noGrp="1"/>
          </p:cNvSpPr>
          <p:nvPr>
            <p:ph type="title"/>
          </p:nvPr>
        </p:nvSpPr>
        <p:spPr/>
        <p:txBody>
          <a:bodyPr/>
          <a:lstStyle/>
          <a:p>
            <a:r>
              <a:rPr lang="en-US" dirty="0"/>
              <a:t>Tri- Agency Selection Criteria Weightings</a:t>
            </a:r>
          </a:p>
        </p:txBody>
      </p:sp>
      <p:sp>
        <p:nvSpPr>
          <p:cNvPr id="7" name="Slide Number Placeholder 6">
            <a:extLst>
              <a:ext uri="{FF2B5EF4-FFF2-40B4-BE49-F238E27FC236}">
                <a16:creationId xmlns:a16="http://schemas.microsoft.com/office/drawing/2014/main" id="{102949F2-300C-D11D-0BC3-BC62719437AE}"/>
              </a:ext>
            </a:extLst>
          </p:cNvPr>
          <p:cNvSpPr>
            <a:spLocks noGrp="1"/>
          </p:cNvSpPr>
          <p:nvPr>
            <p:ph type="sldNum" sz="quarter" idx="11"/>
          </p:nvPr>
        </p:nvSpPr>
        <p:spPr/>
        <p:txBody>
          <a:bodyPr/>
          <a:lstStyle/>
          <a:p>
            <a:fld id="{85E11AA8-27C9-8241-B42F-4E697CE3E23E}" type="slidenum">
              <a:rPr lang="en-US" smtClean="0"/>
              <a:t>10</a:t>
            </a:fld>
            <a:endParaRPr lang="en-US" dirty="0"/>
          </a:p>
        </p:txBody>
      </p:sp>
      <p:sp>
        <p:nvSpPr>
          <p:cNvPr id="10" name="Text Placeholder 8">
            <a:extLst>
              <a:ext uri="{FF2B5EF4-FFF2-40B4-BE49-F238E27FC236}">
                <a16:creationId xmlns:a16="http://schemas.microsoft.com/office/drawing/2014/main" id="{CA101963-CC4F-B97D-0F52-E9855DC9522D}"/>
              </a:ext>
            </a:extLst>
          </p:cNvPr>
          <p:cNvSpPr>
            <a:spLocks noGrp="1"/>
          </p:cNvSpPr>
          <p:nvPr>
            <p:ph type="body" sz="quarter" idx="12"/>
          </p:nvPr>
        </p:nvSpPr>
        <p:spPr>
          <a:xfrm>
            <a:off x="805069" y="1973399"/>
            <a:ext cx="10886821" cy="3909875"/>
          </a:xfrm>
        </p:spPr>
        <p:txBody>
          <a:bodyPr/>
          <a:lstStyle/>
          <a:p>
            <a:pPr marL="0" indent="0">
              <a:buNone/>
            </a:pPr>
            <a:r>
              <a:rPr lang="en-US" sz="2000" dirty="0">
                <a:solidFill>
                  <a:srgbClr val="003556"/>
                </a:solidFill>
              </a:rPr>
              <a:t>Ensure your application addresses these criteria:</a:t>
            </a:r>
          </a:p>
          <a:p>
            <a:r>
              <a:rPr lang="en-US" sz="2000" b="1" dirty="0">
                <a:solidFill>
                  <a:srgbClr val="E75D2A"/>
                </a:solidFill>
              </a:rPr>
              <a:t>Research ability or potential (50%)</a:t>
            </a:r>
          </a:p>
          <a:p>
            <a:pPr lvl="1"/>
            <a:r>
              <a:rPr lang="en-US" dirty="0"/>
              <a:t>Quality of research proposal</a:t>
            </a:r>
          </a:p>
          <a:p>
            <a:pPr lvl="1"/>
            <a:r>
              <a:rPr lang="en-US" dirty="0"/>
              <a:t>Relevant training, such as academic training, traditional teaching</a:t>
            </a:r>
          </a:p>
          <a:p>
            <a:pPr lvl="1"/>
            <a:r>
              <a:rPr lang="en-US" dirty="0"/>
              <a:t>Research experience and achievements</a:t>
            </a:r>
          </a:p>
          <a:p>
            <a:pPr lvl="1"/>
            <a:r>
              <a:rPr lang="en-US" dirty="0"/>
              <a:t>Quality of contributions</a:t>
            </a:r>
          </a:p>
          <a:p>
            <a:pPr lvl="1"/>
            <a:r>
              <a:rPr lang="en-US" dirty="0"/>
              <a:t>Demonstration of sound judgment and ability to think critically</a:t>
            </a:r>
          </a:p>
          <a:p>
            <a:pPr lvl="1"/>
            <a:r>
              <a:rPr lang="en-US" dirty="0"/>
              <a:t>Demonstration of responsible and ethical research</a:t>
            </a:r>
          </a:p>
          <a:p>
            <a:r>
              <a:rPr lang="en-US" sz="2000" b="1" dirty="0">
                <a:solidFill>
                  <a:srgbClr val="E75D2A"/>
                </a:solidFill>
              </a:rPr>
              <a:t>Relevant experience and achievements obtained within and beyond academia (50%)</a:t>
            </a:r>
          </a:p>
          <a:p>
            <a:pPr lvl="1"/>
            <a:r>
              <a:rPr lang="en-US" dirty="0"/>
              <a:t>Scholarships, awards and distinctions (amount, duration and prestige)</a:t>
            </a:r>
          </a:p>
          <a:p>
            <a:pPr lvl="1"/>
            <a:r>
              <a:rPr lang="en-US" dirty="0"/>
              <a:t>Academic record</a:t>
            </a:r>
          </a:p>
          <a:p>
            <a:pPr lvl="1"/>
            <a:r>
              <a:rPr lang="en-US" dirty="0"/>
              <a:t>Professional, academic and extracurricular activities, as well as collaborations with supervisors, colleagues, peers, students and members of the community, such as teaching, mentoring, managing projects, community outreach, chairing committees</a:t>
            </a:r>
          </a:p>
          <a:p>
            <a:endParaRPr lang="en-US" sz="2000" dirty="0">
              <a:solidFill>
                <a:srgbClr val="003556"/>
              </a:solidFill>
            </a:endParaRPr>
          </a:p>
        </p:txBody>
      </p:sp>
    </p:spTree>
    <p:extLst>
      <p:ext uri="{BB962C8B-B14F-4D97-AF65-F5344CB8AC3E}">
        <p14:creationId xmlns:p14="http://schemas.microsoft.com/office/powerpoint/2010/main" val="613822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D1C2612-3A1B-633E-D554-0867B6267A0B}"/>
              </a:ext>
            </a:extLst>
          </p:cNvPr>
          <p:cNvSpPr>
            <a:spLocks noGrp="1"/>
          </p:cNvSpPr>
          <p:nvPr>
            <p:ph type="title"/>
          </p:nvPr>
        </p:nvSpPr>
        <p:spPr/>
        <p:txBody>
          <a:bodyPr/>
          <a:lstStyle/>
          <a:p>
            <a:r>
              <a:rPr lang="en-US" dirty="0"/>
              <a:t>Award Limitations/OSAP Restrictions</a:t>
            </a:r>
          </a:p>
        </p:txBody>
      </p:sp>
      <p:sp>
        <p:nvSpPr>
          <p:cNvPr id="7" name="Slide Number Placeholder 6">
            <a:extLst>
              <a:ext uri="{FF2B5EF4-FFF2-40B4-BE49-F238E27FC236}">
                <a16:creationId xmlns:a16="http://schemas.microsoft.com/office/drawing/2014/main" id="{3E7E998C-3E41-16E4-BF16-3C18DB71DAAF}"/>
              </a:ext>
            </a:extLst>
          </p:cNvPr>
          <p:cNvSpPr>
            <a:spLocks noGrp="1"/>
          </p:cNvSpPr>
          <p:nvPr>
            <p:ph type="sldNum" sz="quarter" idx="11"/>
          </p:nvPr>
        </p:nvSpPr>
        <p:spPr/>
        <p:txBody>
          <a:bodyPr/>
          <a:lstStyle/>
          <a:p>
            <a:fld id="{85E11AA8-27C9-8241-B42F-4E697CE3E23E}" type="slidenum">
              <a:rPr lang="en-US" smtClean="0"/>
              <a:t>11</a:t>
            </a:fld>
            <a:endParaRPr lang="en-US" dirty="0"/>
          </a:p>
        </p:txBody>
      </p:sp>
      <p:sp>
        <p:nvSpPr>
          <p:cNvPr id="9" name="Text Placeholder 8">
            <a:extLst>
              <a:ext uri="{FF2B5EF4-FFF2-40B4-BE49-F238E27FC236}">
                <a16:creationId xmlns:a16="http://schemas.microsoft.com/office/drawing/2014/main" id="{F1F8006F-AEAE-8930-C196-0EA5DE249F79}"/>
              </a:ext>
            </a:extLst>
          </p:cNvPr>
          <p:cNvSpPr>
            <a:spLocks noGrp="1"/>
          </p:cNvSpPr>
          <p:nvPr>
            <p:ph type="body" sz="quarter" idx="12"/>
          </p:nvPr>
        </p:nvSpPr>
        <p:spPr/>
        <p:txBody>
          <a:bodyPr/>
          <a:lstStyle/>
          <a:p>
            <a:pPr>
              <a:lnSpc>
                <a:spcPct val="114000"/>
              </a:lnSpc>
            </a:pPr>
            <a:r>
              <a:rPr lang="en-US" dirty="0"/>
              <a:t>Lifetime maximums of six (6) years of government-funded student awards must not have been exceeded by the applicant. </a:t>
            </a:r>
          </a:p>
          <a:p>
            <a:pPr>
              <a:lnSpc>
                <a:spcPct val="114000"/>
              </a:lnSpc>
            </a:pPr>
            <a:r>
              <a:rPr lang="en-US" dirty="0"/>
              <a:t>Awards under the following programs will be counted toward this lifetime maximum and cannot be held concurrently:  </a:t>
            </a:r>
            <a:endParaRPr lang="en-US" dirty="0">
              <a:solidFill>
                <a:srgbClr val="E75D2A"/>
              </a:solidFill>
            </a:endParaRPr>
          </a:p>
          <a:p>
            <a:pPr lvl="1">
              <a:lnSpc>
                <a:spcPct val="114000"/>
              </a:lnSpc>
            </a:pPr>
            <a:r>
              <a:rPr lang="en-US" dirty="0">
                <a:solidFill>
                  <a:srgbClr val="E75D2A"/>
                </a:solidFill>
              </a:rPr>
              <a:t>Canada Graduate Scholarship (CIHR, NSERC and SSHRC)</a:t>
            </a:r>
          </a:p>
          <a:p>
            <a:pPr lvl="1">
              <a:lnSpc>
                <a:spcPct val="114000"/>
              </a:lnSpc>
            </a:pPr>
            <a:r>
              <a:rPr lang="en-US" dirty="0">
                <a:solidFill>
                  <a:srgbClr val="E75D2A"/>
                </a:solidFill>
              </a:rPr>
              <a:t>Ontario Graduate Scholarship/Queen Elizabeth Scholarship in Science and Technology (OGS/QEII)</a:t>
            </a:r>
          </a:p>
          <a:p>
            <a:pPr>
              <a:lnSpc>
                <a:spcPct val="114000"/>
              </a:lnSpc>
            </a:pPr>
            <a:r>
              <a:rPr lang="en-US" dirty="0"/>
              <a:t>Students with an OSAP restriction are not eligible to hold an OGS until or unless the restriction has been removed. If you have a restriction, contact Students Awards and the Financial Aid Office.</a:t>
            </a:r>
          </a:p>
          <a:p>
            <a:pPr>
              <a:lnSpc>
                <a:spcPct val="114000"/>
              </a:lnSpc>
            </a:pPr>
            <a:endParaRPr lang="en-US" dirty="0"/>
          </a:p>
        </p:txBody>
      </p:sp>
    </p:spTree>
    <p:extLst>
      <p:ext uri="{BB962C8B-B14F-4D97-AF65-F5344CB8AC3E}">
        <p14:creationId xmlns:p14="http://schemas.microsoft.com/office/powerpoint/2010/main" val="2356073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1C00174-06E9-EC2A-62FB-80FE31CD3A48}"/>
              </a:ext>
            </a:extLst>
          </p:cNvPr>
          <p:cNvSpPr>
            <a:spLocks noGrp="1"/>
          </p:cNvSpPr>
          <p:nvPr>
            <p:ph type="sldNum" sz="quarter" idx="11"/>
          </p:nvPr>
        </p:nvSpPr>
        <p:spPr/>
        <p:txBody>
          <a:bodyPr/>
          <a:lstStyle/>
          <a:p>
            <a:fld id="{85E11AA8-27C9-8241-B42F-4E697CE3E23E}" type="slidenum">
              <a:rPr lang="en-US" smtClean="0"/>
              <a:t>12</a:t>
            </a:fld>
            <a:endParaRPr lang="en-US" dirty="0"/>
          </a:p>
        </p:txBody>
      </p:sp>
      <p:sp>
        <p:nvSpPr>
          <p:cNvPr id="10" name="Title 7">
            <a:extLst>
              <a:ext uri="{FF2B5EF4-FFF2-40B4-BE49-F238E27FC236}">
                <a16:creationId xmlns:a16="http://schemas.microsoft.com/office/drawing/2014/main" id="{D46DE829-891E-EE50-C971-D056DFAA80F3}"/>
              </a:ext>
            </a:extLst>
          </p:cNvPr>
          <p:cNvSpPr>
            <a:spLocks noGrp="1"/>
          </p:cNvSpPr>
          <p:nvPr>
            <p:ph type="title"/>
          </p:nvPr>
        </p:nvSpPr>
        <p:spPr>
          <a:xfrm>
            <a:off x="805070" y="365125"/>
            <a:ext cx="10548730" cy="1325563"/>
          </a:xfrm>
        </p:spPr>
        <p:txBody>
          <a:bodyPr/>
          <a:lstStyle/>
          <a:p>
            <a:r>
              <a:rPr lang="en-US" dirty="0"/>
              <a:t>Keys to a successful scholarship application</a:t>
            </a:r>
          </a:p>
        </p:txBody>
      </p:sp>
      <p:sp>
        <p:nvSpPr>
          <p:cNvPr id="11" name="Text Placeholder 8">
            <a:extLst>
              <a:ext uri="{FF2B5EF4-FFF2-40B4-BE49-F238E27FC236}">
                <a16:creationId xmlns:a16="http://schemas.microsoft.com/office/drawing/2014/main" id="{0BB3CAF5-D9E9-47E5-94C6-B2C0F31D09BB}"/>
              </a:ext>
            </a:extLst>
          </p:cNvPr>
          <p:cNvSpPr>
            <a:spLocks noGrp="1"/>
          </p:cNvSpPr>
          <p:nvPr>
            <p:ph type="body" sz="quarter" idx="12"/>
          </p:nvPr>
        </p:nvSpPr>
        <p:spPr>
          <a:xfrm>
            <a:off x="805070" y="1973399"/>
            <a:ext cx="6490465" cy="3909875"/>
          </a:xfrm>
        </p:spPr>
        <p:txBody>
          <a:bodyPr/>
          <a:lstStyle/>
          <a:p>
            <a:pPr marL="457200" indent="-457200">
              <a:buClr>
                <a:srgbClr val="E75D2A"/>
              </a:buClr>
              <a:buFont typeface="+mj-lt"/>
              <a:buAutoNum type="arabicPeriod"/>
            </a:pPr>
            <a:r>
              <a:rPr lang="en-US" sz="2000" dirty="0"/>
              <a:t>Read the website and application instructions.</a:t>
            </a:r>
          </a:p>
          <a:p>
            <a:pPr marL="457200" indent="-457200">
              <a:buClr>
                <a:srgbClr val="E75D2A"/>
              </a:buClr>
              <a:buFont typeface="+mj-lt"/>
              <a:buAutoNum type="arabicPeriod"/>
            </a:pPr>
            <a:r>
              <a:rPr lang="en-US" sz="2000" b="1" dirty="0">
                <a:solidFill>
                  <a:srgbClr val="E75D2A"/>
                </a:solidFill>
                <a:highlight>
                  <a:srgbClr val="FFFF00"/>
                </a:highlight>
              </a:rPr>
              <a:t>Attach complete official transcripts for each degree completed and in-progress</a:t>
            </a:r>
            <a:r>
              <a:rPr lang="en-US" sz="2000" b="1" dirty="0">
                <a:solidFill>
                  <a:srgbClr val="E75D2A"/>
                </a:solidFill>
              </a:rPr>
              <a:t>.</a:t>
            </a:r>
          </a:p>
          <a:p>
            <a:pPr marL="457200" indent="-457200">
              <a:buClr>
                <a:srgbClr val="E75D2A"/>
              </a:buClr>
              <a:buFont typeface="+mj-lt"/>
              <a:buAutoNum type="arabicPeriod"/>
            </a:pPr>
            <a:r>
              <a:rPr lang="en-US" sz="2000" dirty="0">
                <a:solidFill>
                  <a:srgbClr val="003556"/>
                </a:solidFill>
              </a:rPr>
              <a:t>Well thought-out and well-written research proposal.</a:t>
            </a:r>
          </a:p>
          <a:p>
            <a:pPr marL="457200" indent="-457200">
              <a:buClr>
                <a:srgbClr val="E75D2A"/>
              </a:buClr>
              <a:buFont typeface="+mj-lt"/>
              <a:buAutoNum type="arabicPeriod"/>
            </a:pPr>
            <a:r>
              <a:rPr lang="en-US" sz="2000" dirty="0">
                <a:solidFill>
                  <a:srgbClr val="003556"/>
                </a:solidFill>
              </a:rPr>
              <a:t>Clear details of your accomplishments and contributions.</a:t>
            </a:r>
          </a:p>
          <a:p>
            <a:pPr marL="457200" indent="-457200">
              <a:buClr>
                <a:srgbClr val="E75D2A"/>
              </a:buClr>
              <a:buFont typeface="+mj-lt"/>
              <a:buAutoNum type="arabicPeriod"/>
            </a:pPr>
            <a:r>
              <a:rPr lang="en-US" sz="2000" dirty="0">
                <a:solidFill>
                  <a:srgbClr val="003556"/>
                </a:solidFill>
              </a:rPr>
              <a:t>High quality reference letters.</a:t>
            </a:r>
          </a:p>
        </p:txBody>
      </p:sp>
      <p:pic>
        <p:nvPicPr>
          <p:cNvPr id="12" name="Picture 11" descr="Close up of checklist">
            <a:extLst>
              <a:ext uri="{FF2B5EF4-FFF2-40B4-BE49-F238E27FC236}">
                <a16:creationId xmlns:a16="http://schemas.microsoft.com/office/drawing/2014/main" id="{CE1E5F58-79DC-CEEF-DF2E-AE1AD83F0E5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321406" y="1973399"/>
            <a:ext cx="3926601" cy="3999898"/>
          </a:xfrm>
          <a:prstGeom prst="rect">
            <a:avLst/>
          </a:prstGeom>
        </p:spPr>
      </p:pic>
    </p:spTree>
    <p:extLst>
      <p:ext uri="{BB962C8B-B14F-4D97-AF65-F5344CB8AC3E}">
        <p14:creationId xmlns:p14="http://schemas.microsoft.com/office/powerpoint/2010/main" val="154026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B783A8F-43FB-2977-1F63-5E90E41244BE}"/>
              </a:ext>
            </a:extLst>
          </p:cNvPr>
          <p:cNvSpPr>
            <a:spLocks noGrp="1"/>
          </p:cNvSpPr>
          <p:nvPr>
            <p:ph type="title"/>
          </p:nvPr>
        </p:nvSpPr>
        <p:spPr/>
        <p:txBody>
          <a:bodyPr/>
          <a:lstStyle/>
          <a:p>
            <a:r>
              <a:rPr lang="en-US" dirty="0"/>
              <a:t>Transcripts – What is required &amp; Averages?</a:t>
            </a:r>
          </a:p>
        </p:txBody>
      </p:sp>
      <p:sp>
        <p:nvSpPr>
          <p:cNvPr id="7" name="Slide Number Placeholder 6">
            <a:extLst>
              <a:ext uri="{FF2B5EF4-FFF2-40B4-BE49-F238E27FC236}">
                <a16:creationId xmlns:a16="http://schemas.microsoft.com/office/drawing/2014/main" id="{D0A206AF-76AA-A3B4-B7CB-BDBB43092BA1}"/>
              </a:ext>
            </a:extLst>
          </p:cNvPr>
          <p:cNvSpPr>
            <a:spLocks noGrp="1"/>
          </p:cNvSpPr>
          <p:nvPr>
            <p:ph type="sldNum" sz="quarter" idx="11"/>
          </p:nvPr>
        </p:nvSpPr>
        <p:spPr/>
        <p:txBody>
          <a:bodyPr/>
          <a:lstStyle/>
          <a:p>
            <a:fld id="{85E11AA8-27C9-8241-B42F-4E697CE3E23E}" type="slidenum">
              <a:rPr lang="en-US" smtClean="0"/>
              <a:t>13</a:t>
            </a:fld>
            <a:endParaRPr lang="en-US" dirty="0"/>
          </a:p>
        </p:txBody>
      </p:sp>
      <p:sp>
        <p:nvSpPr>
          <p:cNvPr id="9" name="Text Placeholder 8">
            <a:extLst>
              <a:ext uri="{FF2B5EF4-FFF2-40B4-BE49-F238E27FC236}">
                <a16:creationId xmlns:a16="http://schemas.microsoft.com/office/drawing/2014/main" id="{CC10B91B-180B-7708-B76D-EDD5D5B5140D}"/>
              </a:ext>
            </a:extLst>
          </p:cNvPr>
          <p:cNvSpPr>
            <a:spLocks noGrp="1"/>
          </p:cNvSpPr>
          <p:nvPr>
            <p:ph type="body" sz="quarter" idx="12"/>
          </p:nvPr>
        </p:nvSpPr>
        <p:spPr/>
        <p:txBody>
          <a:bodyPr/>
          <a:lstStyle/>
          <a:p>
            <a:pPr>
              <a:lnSpc>
                <a:spcPct val="114000"/>
              </a:lnSpc>
            </a:pPr>
            <a:r>
              <a:rPr lang="en-US" dirty="0"/>
              <a:t>Transcripts are required for your current and previously attended postsecondary institution(s) that are listed on your application (Best practice: if you list the institution, you need the transcript)</a:t>
            </a:r>
          </a:p>
          <a:p>
            <a:pPr>
              <a:lnSpc>
                <a:spcPct val="114000"/>
              </a:lnSpc>
            </a:pPr>
            <a:r>
              <a:rPr lang="en-US" dirty="0"/>
              <a:t>A- average in each of the last two completed years of study (full-time equivalent) </a:t>
            </a:r>
          </a:p>
          <a:p>
            <a:pPr>
              <a:lnSpc>
                <a:spcPct val="114000"/>
              </a:lnSpc>
            </a:pPr>
            <a:r>
              <a:rPr lang="en-US" dirty="0"/>
              <a:t>Ensure you submit your transcript requests </a:t>
            </a:r>
            <a:r>
              <a:rPr lang="en-US" b="1" dirty="0"/>
              <a:t>early to avoid delays</a:t>
            </a:r>
            <a:r>
              <a:rPr lang="en-US" dirty="0"/>
              <a:t>.</a:t>
            </a:r>
          </a:p>
          <a:p>
            <a:pPr>
              <a:lnSpc>
                <a:spcPct val="114000"/>
              </a:lnSpc>
            </a:pPr>
            <a:r>
              <a:rPr lang="en-US" b="1" dirty="0"/>
              <a:t>You are responsible for attaching transcripts to your application. </a:t>
            </a:r>
            <a:r>
              <a:rPr lang="en-US" dirty="0"/>
              <a:t>Follow agency-specific instructions on attaching transcripts</a:t>
            </a:r>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565932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CEA6888-7285-6368-E775-C15A9D0F1FA7}"/>
              </a:ext>
            </a:extLst>
          </p:cNvPr>
          <p:cNvSpPr>
            <a:spLocks noGrp="1"/>
          </p:cNvSpPr>
          <p:nvPr>
            <p:ph type="title"/>
          </p:nvPr>
        </p:nvSpPr>
        <p:spPr/>
        <p:txBody>
          <a:bodyPr/>
          <a:lstStyle/>
          <a:p>
            <a:r>
              <a:rPr lang="en-US" dirty="0"/>
              <a:t>Transcripts</a:t>
            </a:r>
          </a:p>
        </p:txBody>
      </p:sp>
      <p:sp>
        <p:nvSpPr>
          <p:cNvPr id="7" name="Slide Number Placeholder 6">
            <a:extLst>
              <a:ext uri="{FF2B5EF4-FFF2-40B4-BE49-F238E27FC236}">
                <a16:creationId xmlns:a16="http://schemas.microsoft.com/office/drawing/2014/main" id="{5D5EADD8-8057-DBC5-9B7D-7237515DEE15}"/>
              </a:ext>
            </a:extLst>
          </p:cNvPr>
          <p:cNvSpPr>
            <a:spLocks noGrp="1"/>
          </p:cNvSpPr>
          <p:nvPr>
            <p:ph type="sldNum" sz="quarter" idx="11"/>
          </p:nvPr>
        </p:nvSpPr>
        <p:spPr/>
        <p:txBody>
          <a:bodyPr/>
          <a:lstStyle/>
          <a:p>
            <a:fld id="{85E11AA8-27C9-8241-B42F-4E697CE3E23E}" type="slidenum">
              <a:rPr lang="en-US" smtClean="0"/>
              <a:t>14</a:t>
            </a:fld>
            <a:endParaRPr lang="en-US" dirty="0"/>
          </a:p>
        </p:txBody>
      </p:sp>
      <p:sp>
        <p:nvSpPr>
          <p:cNvPr id="9" name="Text Placeholder 8">
            <a:extLst>
              <a:ext uri="{FF2B5EF4-FFF2-40B4-BE49-F238E27FC236}">
                <a16:creationId xmlns:a16="http://schemas.microsoft.com/office/drawing/2014/main" id="{445CB77B-2042-E10B-0336-8EAEF64D8FFA}"/>
              </a:ext>
            </a:extLst>
          </p:cNvPr>
          <p:cNvSpPr>
            <a:spLocks noGrp="1"/>
          </p:cNvSpPr>
          <p:nvPr>
            <p:ph type="body" sz="quarter" idx="12"/>
          </p:nvPr>
        </p:nvSpPr>
        <p:spPr/>
        <p:txBody>
          <a:bodyPr/>
          <a:lstStyle/>
          <a:p>
            <a:pPr>
              <a:lnSpc>
                <a:spcPct val="114000"/>
              </a:lnSpc>
            </a:pPr>
            <a:r>
              <a:rPr lang="en-US" dirty="0"/>
              <a:t>Canada Graduate Research Scholarship – Master’s (CGRS-M)</a:t>
            </a:r>
          </a:p>
          <a:p>
            <a:pPr>
              <a:lnSpc>
                <a:spcPct val="114000"/>
              </a:lnSpc>
            </a:pPr>
            <a:r>
              <a:rPr lang="en-US" dirty="0"/>
              <a:t>Canada Graduate Research Scholarship – Doctoral (CGSR-D)</a:t>
            </a:r>
          </a:p>
          <a:p>
            <a:pPr>
              <a:lnSpc>
                <a:spcPct val="114000"/>
              </a:lnSpc>
            </a:pPr>
            <a:r>
              <a:rPr lang="en-US" dirty="0"/>
              <a:t>CIHR, NSERC and SSHRC </a:t>
            </a:r>
          </a:p>
          <a:p>
            <a:pPr lvl="1">
              <a:lnSpc>
                <a:spcPct val="114000"/>
              </a:lnSpc>
            </a:pPr>
            <a:r>
              <a:rPr lang="en-US" dirty="0"/>
              <a:t>You will scan and upload </a:t>
            </a:r>
            <a:r>
              <a:rPr lang="en-US" b="1" dirty="0"/>
              <a:t>all official transcripts </a:t>
            </a:r>
            <a:r>
              <a:rPr lang="en-US" dirty="0"/>
              <a:t>via the application portal</a:t>
            </a:r>
          </a:p>
          <a:p>
            <a:pPr>
              <a:lnSpc>
                <a:spcPct val="114000"/>
              </a:lnSpc>
            </a:pPr>
            <a:r>
              <a:rPr lang="en-US" dirty="0"/>
              <a:t>OGS/QEII-GSST application – download your unofficial Ontario Tech transcripts through </a:t>
            </a:r>
            <a:r>
              <a:rPr lang="en-US" dirty="0" err="1"/>
              <a:t>MyOntariotech</a:t>
            </a:r>
            <a:r>
              <a:rPr lang="en-US" dirty="0"/>
              <a:t> and attached it to your online application form. You must also attach transcripts in support of your previous studies.</a:t>
            </a:r>
          </a:p>
        </p:txBody>
      </p:sp>
    </p:spTree>
    <p:extLst>
      <p:ext uri="{BB962C8B-B14F-4D97-AF65-F5344CB8AC3E}">
        <p14:creationId xmlns:p14="http://schemas.microsoft.com/office/powerpoint/2010/main" val="1696642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1C00174-06E9-EC2A-62FB-80FE31CD3A48}"/>
              </a:ext>
            </a:extLst>
          </p:cNvPr>
          <p:cNvSpPr>
            <a:spLocks noGrp="1"/>
          </p:cNvSpPr>
          <p:nvPr>
            <p:ph type="sldNum" sz="quarter" idx="11"/>
          </p:nvPr>
        </p:nvSpPr>
        <p:spPr/>
        <p:txBody>
          <a:bodyPr/>
          <a:lstStyle/>
          <a:p>
            <a:fld id="{85E11AA8-27C9-8241-B42F-4E697CE3E23E}" type="slidenum">
              <a:rPr lang="en-US" smtClean="0"/>
              <a:t>15</a:t>
            </a:fld>
            <a:endParaRPr lang="en-US" dirty="0"/>
          </a:p>
        </p:txBody>
      </p:sp>
      <p:sp>
        <p:nvSpPr>
          <p:cNvPr id="10" name="Title 7">
            <a:extLst>
              <a:ext uri="{FF2B5EF4-FFF2-40B4-BE49-F238E27FC236}">
                <a16:creationId xmlns:a16="http://schemas.microsoft.com/office/drawing/2014/main" id="{D46DE829-891E-EE50-C971-D056DFAA80F3}"/>
              </a:ext>
            </a:extLst>
          </p:cNvPr>
          <p:cNvSpPr>
            <a:spLocks noGrp="1"/>
          </p:cNvSpPr>
          <p:nvPr>
            <p:ph type="title"/>
          </p:nvPr>
        </p:nvSpPr>
        <p:spPr>
          <a:xfrm>
            <a:off x="805070" y="365125"/>
            <a:ext cx="10548730" cy="1325563"/>
          </a:xfrm>
        </p:spPr>
        <p:txBody>
          <a:bodyPr/>
          <a:lstStyle/>
          <a:p>
            <a:r>
              <a:rPr lang="en-US" dirty="0"/>
              <a:t>Keys to a successful scholarship application</a:t>
            </a:r>
          </a:p>
        </p:txBody>
      </p:sp>
      <p:sp>
        <p:nvSpPr>
          <p:cNvPr id="11" name="Text Placeholder 8">
            <a:extLst>
              <a:ext uri="{FF2B5EF4-FFF2-40B4-BE49-F238E27FC236}">
                <a16:creationId xmlns:a16="http://schemas.microsoft.com/office/drawing/2014/main" id="{0BB3CAF5-D9E9-47E5-94C6-B2C0F31D09BB}"/>
              </a:ext>
            </a:extLst>
          </p:cNvPr>
          <p:cNvSpPr>
            <a:spLocks noGrp="1"/>
          </p:cNvSpPr>
          <p:nvPr>
            <p:ph type="body" sz="quarter" idx="12"/>
          </p:nvPr>
        </p:nvSpPr>
        <p:spPr>
          <a:xfrm>
            <a:off x="805070" y="1973399"/>
            <a:ext cx="6490465" cy="3909875"/>
          </a:xfrm>
        </p:spPr>
        <p:txBody>
          <a:bodyPr/>
          <a:lstStyle/>
          <a:p>
            <a:pPr marL="457200" indent="-457200">
              <a:buClr>
                <a:srgbClr val="E75D2A"/>
              </a:buClr>
              <a:buFont typeface="+mj-lt"/>
              <a:buAutoNum type="arabicPeriod"/>
            </a:pPr>
            <a:r>
              <a:rPr lang="en-US" sz="2000" dirty="0"/>
              <a:t>Read the website and application instructions.</a:t>
            </a:r>
          </a:p>
          <a:p>
            <a:pPr marL="457200" indent="-457200">
              <a:buClr>
                <a:srgbClr val="E75D2A"/>
              </a:buClr>
              <a:buFont typeface="+mj-lt"/>
              <a:buAutoNum type="arabicPeriod"/>
            </a:pPr>
            <a:r>
              <a:rPr lang="en-US" sz="2000" dirty="0"/>
              <a:t>Attach complete transcripts for each degree completed and in-progress.</a:t>
            </a:r>
          </a:p>
          <a:p>
            <a:pPr marL="457200" indent="-457200">
              <a:buClr>
                <a:srgbClr val="E75D2A"/>
              </a:buClr>
              <a:buFont typeface="+mj-lt"/>
              <a:buAutoNum type="arabicPeriod"/>
            </a:pPr>
            <a:r>
              <a:rPr lang="en-US" sz="2000" b="1" dirty="0">
                <a:solidFill>
                  <a:srgbClr val="E75D2A"/>
                </a:solidFill>
                <a:highlight>
                  <a:srgbClr val="FFFF00"/>
                </a:highlight>
              </a:rPr>
              <a:t>Well thought-out and well-written research proposal.</a:t>
            </a:r>
          </a:p>
          <a:p>
            <a:pPr marL="457200" indent="-457200">
              <a:buClr>
                <a:srgbClr val="E75D2A"/>
              </a:buClr>
              <a:buFont typeface="+mj-lt"/>
              <a:buAutoNum type="arabicPeriod"/>
            </a:pPr>
            <a:r>
              <a:rPr lang="en-US" sz="2000" dirty="0">
                <a:solidFill>
                  <a:srgbClr val="003556"/>
                </a:solidFill>
              </a:rPr>
              <a:t>Clear details of your accomplishments and contributions.</a:t>
            </a:r>
          </a:p>
          <a:p>
            <a:pPr marL="457200" indent="-457200">
              <a:buClr>
                <a:srgbClr val="E75D2A"/>
              </a:buClr>
              <a:buFont typeface="+mj-lt"/>
              <a:buAutoNum type="arabicPeriod"/>
            </a:pPr>
            <a:r>
              <a:rPr lang="en-US" sz="2000" dirty="0">
                <a:solidFill>
                  <a:srgbClr val="003556"/>
                </a:solidFill>
              </a:rPr>
              <a:t>High quality reference letters.</a:t>
            </a:r>
          </a:p>
        </p:txBody>
      </p:sp>
      <p:pic>
        <p:nvPicPr>
          <p:cNvPr id="12" name="Picture 11" descr="Close up of checklist">
            <a:extLst>
              <a:ext uri="{FF2B5EF4-FFF2-40B4-BE49-F238E27FC236}">
                <a16:creationId xmlns:a16="http://schemas.microsoft.com/office/drawing/2014/main" id="{CE1E5F58-79DC-CEEF-DF2E-AE1AD83F0E5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321406" y="1973399"/>
            <a:ext cx="3926601" cy="3999898"/>
          </a:xfrm>
          <a:prstGeom prst="rect">
            <a:avLst/>
          </a:prstGeom>
        </p:spPr>
      </p:pic>
    </p:spTree>
    <p:extLst>
      <p:ext uri="{BB962C8B-B14F-4D97-AF65-F5344CB8AC3E}">
        <p14:creationId xmlns:p14="http://schemas.microsoft.com/office/powerpoint/2010/main" val="1197303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2A67821-2397-33FE-F4F9-CE98C2F273AB}"/>
              </a:ext>
            </a:extLst>
          </p:cNvPr>
          <p:cNvSpPr>
            <a:spLocks noGrp="1"/>
          </p:cNvSpPr>
          <p:nvPr>
            <p:ph type="title"/>
          </p:nvPr>
        </p:nvSpPr>
        <p:spPr/>
        <p:txBody>
          <a:bodyPr/>
          <a:lstStyle/>
          <a:p>
            <a:r>
              <a:rPr lang="en-US" dirty="0"/>
              <a:t>Research Proposal or Program Statement</a:t>
            </a:r>
            <a:br>
              <a:rPr lang="en-US" dirty="0"/>
            </a:br>
            <a:r>
              <a:rPr lang="en-US" sz="2400" dirty="0"/>
              <a:t>What to write?</a:t>
            </a:r>
          </a:p>
        </p:txBody>
      </p:sp>
      <p:sp>
        <p:nvSpPr>
          <p:cNvPr id="7" name="Slide Number Placeholder 6">
            <a:extLst>
              <a:ext uri="{FF2B5EF4-FFF2-40B4-BE49-F238E27FC236}">
                <a16:creationId xmlns:a16="http://schemas.microsoft.com/office/drawing/2014/main" id="{DBC2700F-CF0B-176E-28D8-E0CE209B1112}"/>
              </a:ext>
            </a:extLst>
          </p:cNvPr>
          <p:cNvSpPr>
            <a:spLocks noGrp="1"/>
          </p:cNvSpPr>
          <p:nvPr>
            <p:ph type="sldNum" sz="quarter" idx="11"/>
          </p:nvPr>
        </p:nvSpPr>
        <p:spPr/>
        <p:txBody>
          <a:bodyPr/>
          <a:lstStyle/>
          <a:p>
            <a:fld id="{85E11AA8-27C9-8241-B42F-4E697CE3E23E}" type="slidenum">
              <a:rPr lang="en-US" smtClean="0"/>
              <a:t>16</a:t>
            </a:fld>
            <a:endParaRPr lang="en-US" dirty="0"/>
          </a:p>
        </p:txBody>
      </p:sp>
      <p:sp>
        <p:nvSpPr>
          <p:cNvPr id="9" name="Text Placeholder 8">
            <a:extLst>
              <a:ext uri="{FF2B5EF4-FFF2-40B4-BE49-F238E27FC236}">
                <a16:creationId xmlns:a16="http://schemas.microsoft.com/office/drawing/2014/main" id="{A60A6058-B96C-29B9-7DF5-67D5055DA15A}"/>
              </a:ext>
            </a:extLst>
          </p:cNvPr>
          <p:cNvSpPr>
            <a:spLocks noGrp="1"/>
          </p:cNvSpPr>
          <p:nvPr>
            <p:ph type="body" sz="quarter" idx="12"/>
          </p:nvPr>
        </p:nvSpPr>
        <p:spPr>
          <a:xfrm>
            <a:off x="805070" y="1973399"/>
            <a:ext cx="10815800" cy="3909875"/>
          </a:xfrm>
        </p:spPr>
        <p:txBody>
          <a:bodyPr/>
          <a:lstStyle/>
          <a:p>
            <a:pPr>
              <a:lnSpc>
                <a:spcPct val="114000"/>
              </a:lnSpc>
            </a:pPr>
            <a:r>
              <a:rPr lang="en-US" dirty="0"/>
              <a:t>A </a:t>
            </a:r>
            <a:r>
              <a:rPr lang="en-US" b="1" dirty="0"/>
              <a:t>research proposal </a:t>
            </a:r>
            <a:r>
              <a:rPr lang="en-US" dirty="0"/>
              <a:t>or </a:t>
            </a:r>
            <a:r>
              <a:rPr lang="en-US" b="1" dirty="0"/>
              <a:t>program statement </a:t>
            </a:r>
            <a:r>
              <a:rPr lang="en-US" dirty="0"/>
              <a:t>is required for your scholarship application.</a:t>
            </a:r>
          </a:p>
          <a:p>
            <a:pPr>
              <a:lnSpc>
                <a:spcPct val="114000"/>
              </a:lnSpc>
            </a:pPr>
            <a:r>
              <a:rPr lang="en-US" dirty="0"/>
              <a:t>For the tri-agency applications, your research proposal MUST fall under the mandate of the agency to which you are submitting your application.</a:t>
            </a:r>
          </a:p>
          <a:p>
            <a:pPr lvl="1">
              <a:lnSpc>
                <a:spcPct val="114000"/>
              </a:lnSpc>
            </a:pPr>
            <a:r>
              <a:rPr lang="en-US" dirty="0"/>
              <a:t>You should </a:t>
            </a:r>
            <a:r>
              <a:rPr lang="en-US" b="1" dirty="0"/>
              <a:t>review your proposal with a faculty member </a:t>
            </a:r>
            <a:r>
              <a:rPr lang="en-US" dirty="0"/>
              <a:t>for advice and to ensure adherence to the agency mandate.</a:t>
            </a:r>
          </a:p>
          <a:p>
            <a:pPr>
              <a:lnSpc>
                <a:spcPct val="114000"/>
              </a:lnSpc>
            </a:pPr>
            <a:r>
              <a:rPr lang="en-US" dirty="0"/>
              <a:t>Be as </a:t>
            </a:r>
            <a:r>
              <a:rPr lang="en-US" b="1" dirty="0"/>
              <a:t>specific as possible</a:t>
            </a:r>
            <a:r>
              <a:rPr lang="en-US" dirty="0"/>
              <a:t>: if you have not yet decided on a specific project, you must still provide a detailed description of a research project that interests you.</a:t>
            </a:r>
          </a:p>
          <a:p>
            <a:pPr>
              <a:lnSpc>
                <a:spcPct val="114000"/>
              </a:lnSpc>
            </a:pPr>
            <a:r>
              <a:rPr lang="en-US" dirty="0"/>
              <a:t>Write your proposal in </a:t>
            </a:r>
            <a:r>
              <a:rPr lang="en-US" b="1" dirty="0"/>
              <a:t>lay language</a:t>
            </a:r>
            <a:r>
              <a:rPr lang="en-US" dirty="0"/>
              <a:t>: The committees reviewing the applications are interdisciplinary but members may not necessarily specialize in your area of research.</a:t>
            </a:r>
          </a:p>
          <a:p>
            <a:pPr lvl="1">
              <a:lnSpc>
                <a:spcPct val="114000"/>
              </a:lnSpc>
            </a:pPr>
            <a:r>
              <a:rPr lang="en-US" dirty="0"/>
              <a:t>Consider asking a friend or colleague in another discipline to read your statement to help identify language that is too discipline-specific.</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038908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031060-6BDC-FCFA-D3B9-B3F2187FE2D3}"/>
              </a:ext>
            </a:extLst>
          </p:cNvPr>
          <p:cNvSpPr>
            <a:spLocks noGrp="1"/>
          </p:cNvSpPr>
          <p:nvPr>
            <p:ph type="title"/>
          </p:nvPr>
        </p:nvSpPr>
        <p:spPr/>
        <p:txBody>
          <a:bodyPr/>
          <a:lstStyle/>
          <a:p>
            <a:r>
              <a:rPr lang="en-US" dirty="0"/>
              <a:t>Research Proposal or Program Statement</a:t>
            </a:r>
            <a:br>
              <a:rPr lang="en-US" dirty="0"/>
            </a:br>
            <a:r>
              <a:rPr lang="en-US" sz="2400" dirty="0"/>
              <a:t>Structure and impact</a:t>
            </a:r>
            <a:endParaRPr lang="en-US" dirty="0"/>
          </a:p>
        </p:txBody>
      </p:sp>
      <p:sp>
        <p:nvSpPr>
          <p:cNvPr id="7" name="Slide Number Placeholder 6">
            <a:extLst>
              <a:ext uri="{FF2B5EF4-FFF2-40B4-BE49-F238E27FC236}">
                <a16:creationId xmlns:a16="http://schemas.microsoft.com/office/drawing/2014/main" id="{59E54B53-5BCF-F5B7-6C25-FCD2A20FAB65}"/>
              </a:ext>
            </a:extLst>
          </p:cNvPr>
          <p:cNvSpPr>
            <a:spLocks noGrp="1"/>
          </p:cNvSpPr>
          <p:nvPr>
            <p:ph type="sldNum" sz="quarter" idx="11"/>
          </p:nvPr>
        </p:nvSpPr>
        <p:spPr/>
        <p:txBody>
          <a:bodyPr/>
          <a:lstStyle/>
          <a:p>
            <a:fld id="{85E11AA8-27C9-8241-B42F-4E697CE3E23E}" type="slidenum">
              <a:rPr lang="en-US" smtClean="0"/>
              <a:t>17</a:t>
            </a:fld>
            <a:endParaRPr lang="en-US" dirty="0"/>
          </a:p>
        </p:txBody>
      </p:sp>
      <p:sp>
        <p:nvSpPr>
          <p:cNvPr id="9" name="Text Placeholder 8">
            <a:extLst>
              <a:ext uri="{FF2B5EF4-FFF2-40B4-BE49-F238E27FC236}">
                <a16:creationId xmlns:a16="http://schemas.microsoft.com/office/drawing/2014/main" id="{A3F906D6-940D-F993-ED60-471B612F7CF7}"/>
              </a:ext>
            </a:extLst>
          </p:cNvPr>
          <p:cNvSpPr>
            <a:spLocks noGrp="1"/>
          </p:cNvSpPr>
          <p:nvPr>
            <p:ph type="body" sz="quarter" idx="12"/>
          </p:nvPr>
        </p:nvSpPr>
        <p:spPr/>
        <p:txBody>
          <a:bodyPr/>
          <a:lstStyle/>
          <a:p>
            <a:pPr>
              <a:lnSpc>
                <a:spcPct val="114000"/>
              </a:lnSpc>
            </a:pPr>
            <a:r>
              <a:rPr lang="en-US" dirty="0"/>
              <a:t>State your hypothesis and the methodology in which you will conduct your research.</a:t>
            </a:r>
          </a:p>
          <a:p>
            <a:pPr>
              <a:lnSpc>
                <a:spcPct val="114000"/>
              </a:lnSpc>
            </a:pPr>
            <a:r>
              <a:rPr lang="en-US" dirty="0"/>
              <a:t>Emphasize the importance of your research on society.</a:t>
            </a:r>
          </a:p>
          <a:p>
            <a:pPr>
              <a:lnSpc>
                <a:spcPct val="114000"/>
              </a:lnSpc>
            </a:pPr>
            <a:r>
              <a:rPr lang="en-US" dirty="0"/>
              <a:t>Ensure you follow the standards for presentation and attachments that are outlined in the application instructions for all free form pages.</a:t>
            </a:r>
          </a:p>
          <a:p>
            <a:pPr>
              <a:lnSpc>
                <a:spcPct val="114000"/>
              </a:lnSpc>
            </a:pPr>
            <a:r>
              <a:rPr lang="en-US" dirty="0"/>
              <a:t>Contextualize your research: Why is it important to your field?  to the community?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20635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18C27B4-7396-7279-F255-F235E131A4BB}"/>
              </a:ext>
            </a:extLst>
          </p:cNvPr>
          <p:cNvSpPr>
            <a:spLocks noGrp="1"/>
          </p:cNvSpPr>
          <p:nvPr>
            <p:ph type="title"/>
          </p:nvPr>
        </p:nvSpPr>
        <p:spPr/>
        <p:txBody>
          <a:bodyPr/>
          <a:lstStyle/>
          <a:p>
            <a:r>
              <a:rPr lang="en-US" dirty="0"/>
              <a:t>Bibliography and Citations</a:t>
            </a:r>
            <a:br>
              <a:rPr lang="en-US" dirty="0"/>
            </a:br>
            <a:r>
              <a:rPr lang="en-US" sz="2400" dirty="0"/>
              <a:t>OGS/QEII-GSST</a:t>
            </a:r>
          </a:p>
        </p:txBody>
      </p:sp>
      <p:sp>
        <p:nvSpPr>
          <p:cNvPr id="7" name="Slide Number Placeholder 6">
            <a:extLst>
              <a:ext uri="{FF2B5EF4-FFF2-40B4-BE49-F238E27FC236}">
                <a16:creationId xmlns:a16="http://schemas.microsoft.com/office/drawing/2014/main" id="{B44C5917-CBC8-CF35-2263-2FED6C1E45BF}"/>
              </a:ext>
            </a:extLst>
          </p:cNvPr>
          <p:cNvSpPr>
            <a:spLocks noGrp="1"/>
          </p:cNvSpPr>
          <p:nvPr>
            <p:ph type="sldNum" sz="quarter" idx="11"/>
          </p:nvPr>
        </p:nvSpPr>
        <p:spPr/>
        <p:txBody>
          <a:bodyPr/>
          <a:lstStyle/>
          <a:p>
            <a:fld id="{85E11AA8-27C9-8241-B42F-4E697CE3E23E}" type="slidenum">
              <a:rPr lang="en-US" smtClean="0"/>
              <a:t>18</a:t>
            </a:fld>
            <a:endParaRPr lang="en-US" dirty="0"/>
          </a:p>
        </p:txBody>
      </p:sp>
      <p:sp>
        <p:nvSpPr>
          <p:cNvPr id="9" name="Text Placeholder 8">
            <a:extLst>
              <a:ext uri="{FF2B5EF4-FFF2-40B4-BE49-F238E27FC236}">
                <a16:creationId xmlns:a16="http://schemas.microsoft.com/office/drawing/2014/main" id="{B8D89EAC-2871-CC9A-F616-DF050E864C16}"/>
              </a:ext>
            </a:extLst>
          </p:cNvPr>
          <p:cNvSpPr>
            <a:spLocks noGrp="1"/>
          </p:cNvSpPr>
          <p:nvPr>
            <p:ph type="body" sz="quarter" idx="12"/>
          </p:nvPr>
        </p:nvSpPr>
        <p:spPr/>
        <p:txBody>
          <a:bodyPr/>
          <a:lstStyle/>
          <a:p>
            <a:r>
              <a:rPr lang="en-US" dirty="0"/>
              <a:t>Bibliographic details for all citations included in your research proposal (ensure that these are clear and complete to allow reviewers to locate the sources easily). The selection committee expects applicants to properly reference ideas and text belonging to others.</a:t>
            </a:r>
          </a:p>
          <a:p>
            <a:r>
              <a:rPr lang="en-US" dirty="0"/>
              <a:t>Use the section provided in the OGS application to list references to works that are cited in your application (that is, do not list additional or unnecessary references to fill up the space). Follow the citation conventions that are appropriate to your research discipline or field. </a:t>
            </a:r>
          </a:p>
          <a:p>
            <a:endParaRPr lang="en-US" dirty="0"/>
          </a:p>
        </p:txBody>
      </p:sp>
    </p:spTree>
    <p:extLst>
      <p:ext uri="{BB962C8B-B14F-4D97-AF65-F5344CB8AC3E}">
        <p14:creationId xmlns:p14="http://schemas.microsoft.com/office/powerpoint/2010/main" val="2999613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1CBEA45-D43D-77C8-161E-F9C2C5A77DD5}"/>
              </a:ext>
            </a:extLst>
          </p:cNvPr>
          <p:cNvSpPr>
            <a:spLocks noGrp="1"/>
          </p:cNvSpPr>
          <p:nvPr>
            <p:ph type="title"/>
          </p:nvPr>
        </p:nvSpPr>
        <p:spPr/>
        <p:txBody>
          <a:bodyPr/>
          <a:lstStyle/>
          <a:p>
            <a:r>
              <a:rPr lang="en-US" dirty="0"/>
              <a:t>Common CV–Tri Agency Applications</a:t>
            </a:r>
          </a:p>
        </p:txBody>
      </p:sp>
      <p:sp>
        <p:nvSpPr>
          <p:cNvPr id="7" name="Slide Number Placeholder 6">
            <a:extLst>
              <a:ext uri="{FF2B5EF4-FFF2-40B4-BE49-F238E27FC236}">
                <a16:creationId xmlns:a16="http://schemas.microsoft.com/office/drawing/2014/main" id="{2C8D5101-A902-309B-3644-E84F3897EA44}"/>
              </a:ext>
            </a:extLst>
          </p:cNvPr>
          <p:cNvSpPr>
            <a:spLocks noGrp="1"/>
          </p:cNvSpPr>
          <p:nvPr>
            <p:ph type="sldNum" sz="quarter" idx="11"/>
          </p:nvPr>
        </p:nvSpPr>
        <p:spPr/>
        <p:txBody>
          <a:bodyPr/>
          <a:lstStyle/>
          <a:p>
            <a:fld id="{85E11AA8-27C9-8241-B42F-4E697CE3E23E}" type="slidenum">
              <a:rPr lang="en-US" smtClean="0"/>
              <a:t>19</a:t>
            </a:fld>
            <a:endParaRPr lang="en-US" dirty="0"/>
          </a:p>
        </p:txBody>
      </p:sp>
      <p:sp>
        <p:nvSpPr>
          <p:cNvPr id="9" name="Text Placeholder 8">
            <a:extLst>
              <a:ext uri="{FF2B5EF4-FFF2-40B4-BE49-F238E27FC236}">
                <a16:creationId xmlns:a16="http://schemas.microsoft.com/office/drawing/2014/main" id="{F66AFEAA-11AA-8F24-2B9D-97817B64A261}"/>
              </a:ext>
            </a:extLst>
          </p:cNvPr>
          <p:cNvSpPr>
            <a:spLocks noGrp="1"/>
          </p:cNvSpPr>
          <p:nvPr>
            <p:ph type="body" sz="quarter" idx="12"/>
          </p:nvPr>
        </p:nvSpPr>
        <p:spPr/>
        <p:txBody>
          <a:bodyPr/>
          <a:lstStyle/>
          <a:p>
            <a:pPr>
              <a:lnSpc>
                <a:spcPct val="114000"/>
              </a:lnSpc>
            </a:pPr>
            <a:r>
              <a:rPr lang="en-US" dirty="0"/>
              <a:t>Common CV system for establishing your research and leadership record.</a:t>
            </a:r>
          </a:p>
          <a:p>
            <a:pPr>
              <a:lnSpc>
                <a:spcPct val="114000"/>
              </a:lnSpc>
            </a:pPr>
            <a:r>
              <a:rPr lang="en-US" dirty="0"/>
              <a:t>This is where your research publications (if any) and other relevant experience will be listed.</a:t>
            </a:r>
          </a:p>
        </p:txBody>
      </p:sp>
    </p:spTree>
    <p:extLst>
      <p:ext uri="{BB962C8B-B14F-4D97-AF65-F5344CB8AC3E}">
        <p14:creationId xmlns:p14="http://schemas.microsoft.com/office/powerpoint/2010/main" val="791461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75D66A2-9D63-34B9-322B-495A38157755}"/>
              </a:ext>
            </a:extLst>
          </p:cNvPr>
          <p:cNvSpPr>
            <a:spLocks noGrp="1"/>
          </p:cNvSpPr>
          <p:nvPr>
            <p:ph type="title"/>
          </p:nvPr>
        </p:nvSpPr>
        <p:spPr/>
        <p:txBody>
          <a:bodyPr>
            <a:normAutofit/>
          </a:bodyPr>
          <a:lstStyle/>
          <a:p>
            <a:r>
              <a:rPr lang="en-US" sz="3600" dirty="0">
                <a:solidFill>
                  <a:srgbClr val="E75D2A"/>
                </a:solidFill>
                <a:latin typeface="Ubuntu" panose="020B0504030602030204" pitchFamily="34" charset="0"/>
              </a:rPr>
              <a:t>Land Acknowledgement</a:t>
            </a:r>
          </a:p>
        </p:txBody>
      </p:sp>
      <p:sp>
        <p:nvSpPr>
          <p:cNvPr id="4" name="Text Placeholder 3">
            <a:extLst>
              <a:ext uri="{FF2B5EF4-FFF2-40B4-BE49-F238E27FC236}">
                <a16:creationId xmlns:a16="http://schemas.microsoft.com/office/drawing/2014/main" id="{7B4B71AB-CF03-B8E9-2818-9EBD005433E6}"/>
              </a:ext>
            </a:extLst>
          </p:cNvPr>
          <p:cNvSpPr>
            <a:spLocks noGrp="1"/>
          </p:cNvSpPr>
          <p:nvPr>
            <p:ph type="body" sz="quarter" idx="12"/>
          </p:nvPr>
        </p:nvSpPr>
        <p:spPr>
          <a:xfrm>
            <a:off x="805070" y="1612486"/>
            <a:ext cx="10548730" cy="4478593"/>
          </a:xfrm>
        </p:spPr>
        <p:txBody>
          <a:bodyPr wrap="square"/>
          <a:lstStyle/>
          <a:p>
            <a:pPr marL="0" indent="0" algn="l">
              <a:lnSpc>
                <a:spcPct val="114000"/>
              </a:lnSpc>
              <a:spcBef>
                <a:spcPts val="1400"/>
              </a:spcBef>
              <a:buNone/>
            </a:pPr>
            <a:r>
              <a:rPr lang="en-US" sz="1800" b="0" dirty="0">
                <a:solidFill>
                  <a:srgbClr val="003556"/>
                </a:solidFill>
                <a:effectLst/>
                <a:highlight>
                  <a:srgbClr val="FFFFFF"/>
                </a:highlight>
                <a:latin typeface="Ubuntu" panose="020B0504030602030204" pitchFamily="34" charset="0"/>
              </a:rPr>
              <a:t>Ontario Tech University acknowledges the lands and people of the </a:t>
            </a:r>
            <a:r>
              <a:rPr lang="en-US" sz="1800" b="0" dirty="0" err="1">
                <a:solidFill>
                  <a:srgbClr val="003556"/>
                </a:solidFill>
                <a:effectLst/>
                <a:highlight>
                  <a:srgbClr val="FFFFFF"/>
                </a:highlight>
                <a:latin typeface="Ubuntu" panose="020B0504030602030204" pitchFamily="34" charset="0"/>
              </a:rPr>
              <a:t>Mississaugas</a:t>
            </a:r>
            <a:r>
              <a:rPr lang="en-US" sz="1800" b="0" dirty="0">
                <a:solidFill>
                  <a:srgbClr val="003556"/>
                </a:solidFill>
                <a:effectLst/>
                <a:highlight>
                  <a:srgbClr val="FFFFFF"/>
                </a:highlight>
                <a:latin typeface="Ubuntu" panose="020B0504030602030204" pitchFamily="34" charset="0"/>
              </a:rPr>
              <a:t> of Scugog Island First Nation. We are thankful to be welcomed on these lands in friendship. The lands we are situated on are covered under the Williams Treaties and the traditional territory of the </a:t>
            </a:r>
            <a:r>
              <a:rPr lang="en-US" sz="1800" b="0" dirty="0" err="1">
                <a:solidFill>
                  <a:srgbClr val="003556"/>
                </a:solidFill>
                <a:effectLst/>
                <a:highlight>
                  <a:srgbClr val="FFFFFF"/>
                </a:highlight>
                <a:latin typeface="Ubuntu" panose="020B0504030602030204" pitchFamily="34" charset="0"/>
              </a:rPr>
              <a:t>Mississaugas</a:t>
            </a:r>
            <a:r>
              <a:rPr lang="en-US" sz="1800" b="0" dirty="0">
                <a:solidFill>
                  <a:srgbClr val="003556"/>
                </a:solidFill>
                <a:effectLst/>
                <a:highlight>
                  <a:srgbClr val="FFFFFF"/>
                </a:highlight>
                <a:latin typeface="Ubuntu" panose="020B0504030602030204" pitchFamily="34" charset="0"/>
              </a:rPr>
              <a:t>, a branch of the greater Anishinaabeg Nation, including Algonquin, Ojibway, Odawa and Pottawatomi. These lands remain home to a number of Indigenous nations and people.</a:t>
            </a:r>
          </a:p>
          <a:p>
            <a:pPr marL="0" indent="0" algn="l">
              <a:lnSpc>
                <a:spcPct val="114000"/>
              </a:lnSpc>
              <a:spcBef>
                <a:spcPts val="1400"/>
              </a:spcBef>
              <a:buNone/>
            </a:pPr>
            <a:r>
              <a:rPr lang="en-US" sz="1800" b="0" dirty="0">
                <a:solidFill>
                  <a:srgbClr val="003556"/>
                </a:solidFill>
                <a:effectLst/>
                <a:highlight>
                  <a:srgbClr val="FFFFFF"/>
                </a:highlight>
                <a:latin typeface="Ubuntu" panose="020B0504030602030204" pitchFamily="34" charset="0"/>
              </a:rPr>
              <a:t>We acknowledge this land out of respect for the Indigenous nations who have cared for Turtle Island, also called North America, from before the arrival of settler peoples until this day. Most importantly, we remember the history of these lands has been tainted by poor treatment and a lack of friendship with the First Nations who call them home.</a:t>
            </a:r>
          </a:p>
          <a:p>
            <a:pPr marL="0" indent="0" algn="l">
              <a:lnSpc>
                <a:spcPct val="114000"/>
              </a:lnSpc>
              <a:spcBef>
                <a:spcPts val="1400"/>
              </a:spcBef>
              <a:buNone/>
            </a:pPr>
            <a:r>
              <a:rPr lang="en-US" sz="1800" b="0" dirty="0">
                <a:solidFill>
                  <a:srgbClr val="003556"/>
                </a:solidFill>
                <a:effectLst/>
                <a:highlight>
                  <a:srgbClr val="FFFFFF"/>
                </a:highlight>
                <a:latin typeface="Ubuntu" panose="020B0504030602030204" pitchFamily="34" charset="0"/>
              </a:rPr>
              <a:t>This history is something we are all affected by as we are all treaty people in Canada. We all have a shared history to reflect on, and each of us is affected by this history in different ways. Our past defines our present, but if we move forward as friends and allies, then it does not have to define our future.</a:t>
            </a:r>
          </a:p>
        </p:txBody>
      </p:sp>
      <p:pic>
        <p:nvPicPr>
          <p:cNvPr id="5" name="Google Shape;103;p2">
            <a:extLst>
              <a:ext uri="{FF2B5EF4-FFF2-40B4-BE49-F238E27FC236}">
                <a16:creationId xmlns:a16="http://schemas.microsoft.com/office/drawing/2014/main" id="{90D1BDC9-6381-6FEC-4B88-FF4B68AC52F0}"/>
              </a:ext>
            </a:extLst>
          </p:cNvPr>
          <p:cNvPicPr preferRelativeResize="0"/>
          <p:nvPr/>
        </p:nvPicPr>
        <p:blipFill rotWithShape="1">
          <a:blip r:embed="rId2" cstate="screen">
            <a:alphaModFix amt="12000"/>
            <a:extLst>
              <a:ext uri="{28A0092B-C50C-407E-A947-70E740481C1C}">
                <a14:useLocalDpi xmlns:a14="http://schemas.microsoft.com/office/drawing/2010/main"/>
              </a:ext>
            </a:extLst>
          </a:blip>
          <a:srcRect/>
          <a:stretch/>
        </p:blipFill>
        <p:spPr>
          <a:xfrm>
            <a:off x="3209756" y="1533830"/>
            <a:ext cx="5772488" cy="4340942"/>
          </a:xfrm>
          <a:prstGeom prst="rect">
            <a:avLst/>
          </a:prstGeom>
          <a:noFill/>
          <a:ln>
            <a:noFill/>
          </a:ln>
        </p:spPr>
      </p:pic>
    </p:spTree>
    <p:extLst>
      <p:ext uri="{BB962C8B-B14F-4D97-AF65-F5344CB8AC3E}">
        <p14:creationId xmlns:p14="http://schemas.microsoft.com/office/powerpoint/2010/main" val="2533231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A9E1CC0-FB17-1B31-7113-1FE9AAD29D9D}"/>
              </a:ext>
            </a:extLst>
          </p:cNvPr>
          <p:cNvSpPr>
            <a:spLocks noGrp="1"/>
          </p:cNvSpPr>
          <p:nvPr>
            <p:ph type="title"/>
          </p:nvPr>
        </p:nvSpPr>
        <p:spPr/>
        <p:txBody>
          <a:bodyPr/>
          <a:lstStyle/>
          <a:p>
            <a:r>
              <a:rPr lang="en-US" dirty="0"/>
              <a:t>List of Publications and Presentations</a:t>
            </a:r>
          </a:p>
        </p:txBody>
      </p:sp>
      <p:sp>
        <p:nvSpPr>
          <p:cNvPr id="7" name="Slide Number Placeholder 6">
            <a:extLst>
              <a:ext uri="{FF2B5EF4-FFF2-40B4-BE49-F238E27FC236}">
                <a16:creationId xmlns:a16="http://schemas.microsoft.com/office/drawing/2014/main" id="{AC74D824-90C3-9E74-879B-CFA1AB109D6A}"/>
              </a:ext>
            </a:extLst>
          </p:cNvPr>
          <p:cNvSpPr>
            <a:spLocks noGrp="1"/>
          </p:cNvSpPr>
          <p:nvPr>
            <p:ph type="sldNum" sz="quarter" idx="11"/>
          </p:nvPr>
        </p:nvSpPr>
        <p:spPr/>
        <p:txBody>
          <a:bodyPr/>
          <a:lstStyle/>
          <a:p>
            <a:fld id="{85E11AA8-27C9-8241-B42F-4E697CE3E23E}" type="slidenum">
              <a:rPr lang="en-US" smtClean="0"/>
              <a:t>20</a:t>
            </a:fld>
            <a:endParaRPr lang="en-US" dirty="0"/>
          </a:p>
        </p:txBody>
      </p:sp>
      <p:sp>
        <p:nvSpPr>
          <p:cNvPr id="9" name="Text Placeholder 8">
            <a:extLst>
              <a:ext uri="{FF2B5EF4-FFF2-40B4-BE49-F238E27FC236}">
                <a16:creationId xmlns:a16="http://schemas.microsoft.com/office/drawing/2014/main" id="{A3975B3F-0C2D-A054-6BA1-578432AA8575}"/>
              </a:ext>
            </a:extLst>
          </p:cNvPr>
          <p:cNvSpPr>
            <a:spLocks noGrp="1"/>
          </p:cNvSpPr>
          <p:nvPr>
            <p:ph type="body" sz="quarter" idx="12"/>
          </p:nvPr>
        </p:nvSpPr>
        <p:spPr/>
        <p:txBody>
          <a:bodyPr/>
          <a:lstStyle/>
          <a:p>
            <a:pPr>
              <a:lnSpc>
                <a:spcPct val="114000"/>
              </a:lnSpc>
            </a:pPr>
            <a:r>
              <a:rPr lang="en-US" dirty="0"/>
              <a:t>List publications, presentations, posters or other significant work that was submitted to an external organization. </a:t>
            </a:r>
          </a:p>
          <a:p>
            <a:pPr>
              <a:lnSpc>
                <a:spcPct val="114000"/>
              </a:lnSpc>
            </a:pPr>
            <a:r>
              <a:rPr lang="en-US" dirty="0"/>
              <a:t>Be sure to consistently use a standard reference format.</a:t>
            </a:r>
          </a:p>
          <a:p>
            <a:pPr>
              <a:lnSpc>
                <a:spcPct val="114000"/>
              </a:lnSpc>
            </a:pPr>
            <a:r>
              <a:rPr lang="en-US" dirty="0"/>
              <a:t>If your list is quite short, include lectures you gave, especially significant projects (i.e. a literature review), internal reports, etc.</a:t>
            </a:r>
          </a:p>
          <a:p>
            <a:pPr lvl="1">
              <a:lnSpc>
                <a:spcPct val="114000"/>
              </a:lnSpc>
            </a:pPr>
            <a:r>
              <a:rPr lang="en-US" dirty="0"/>
              <a:t>Be clear what is peer-reviewed and what is not!</a:t>
            </a:r>
          </a:p>
          <a:p>
            <a:pPr>
              <a:lnSpc>
                <a:spcPct val="114000"/>
              </a:lnSpc>
            </a:pPr>
            <a:r>
              <a:rPr lang="en-US" dirty="0"/>
              <a:t>Do not include in progress or in-review. </a:t>
            </a:r>
          </a:p>
          <a:p>
            <a:pPr>
              <a:lnSpc>
                <a:spcPct val="114000"/>
              </a:lnSpc>
            </a:pPr>
            <a:r>
              <a:rPr lang="en-US" dirty="0"/>
              <a:t>Organize the section clearly using the lettering provided in the application package.</a:t>
            </a:r>
          </a:p>
        </p:txBody>
      </p:sp>
    </p:spTree>
    <p:extLst>
      <p:ext uri="{BB962C8B-B14F-4D97-AF65-F5344CB8AC3E}">
        <p14:creationId xmlns:p14="http://schemas.microsoft.com/office/powerpoint/2010/main" val="1402888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1C00174-06E9-EC2A-62FB-80FE31CD3A48}"/>
              </a:ext>
            </a:extLst>
          </p:cNvPr>
          <p:cNvSpPr>
            <a:spLocks noGrp="1"/>
          </p:cNvSpPr>
          <p:nvPr>
            <p:ph type="sldNum" sz="quarter" idx="11"/>
          </p:nvPr>
        </p:nvSpPr>
        <p:spPr/>
        <p:txBody>
          <a:bodyPr/>
          <a:lstStyle/>
          <a:p>
            <a:fld id="{85E11AA8-27C9-8241-B42F-4E697CE3E23E}" type="slidenum">
              <a:rPr lang="en-US" smtClean="0"/>
              <a:t>21</a:t>
            </a:fld>
            <a:endParaRPr lang="en-US" dirty="0"/>
          </a:p>
        </p:txBody>
      </p:sp>
      <p:sp>
        <p:nvSpPr>
          <p:cNvPr id="10" name="Title 7">
            <a:extLst>
              <a:ext uri="{FF2B5EF4-FFF2-40B4-BE49-F238E27FC236}">
                <a16:creationId xmlns:a16="http://schemas.microsoft.com/office/drawing/2014/main" id="{D46DE829-891E-EE50-C971-D056DFAA80F3}"/>
              </a:ext>
            </a:extLst>
          </p:cNvPr>
          <p:cNvSpPr>
            <a:spLocks noGrp="1"/>
          </p:cNvSpPr>
          <p:nvPr>
            <p:ph type="title"/>
          </p:nvPr>
        </p:nvSpPr>
        <p:spPr>
          <a:xfrm>
            <a:off x="805070" y="365125"/>
            <a:ext cx="10548730" cy="1325563"/>
          </a:xfrm>
        </p:spPr>
        <p:txBody>
          <a:bodyPr/>
          <a:lstStyle/>
          <a:p>
            <a:r>
              <a:rPr lang="en-US" dirty="0"/>
              <a:t>Keys to a successful scholarship application</a:t>
            </a:r>
          </a:p>
        </p:txBody>
      </p:sp>
      <p:sp>
        <p:nvSpPr>
          <p:cNvPr id="11" name="Text Placeholder 8">
            <a:extLst>
              <a:ext uri="{FF2B5EF4-FFF2-40B4-BE49-F238E27FC236}">
                <a16:creationId xmlns:a16="http://schemas.microsoft.com/office/drawing/2014/main" id="{0BB3CAF5-D9E9-47E5-94C6-B2C0F31D09BB}"/>
              </a:ext>
            </a:extLst>
          </p:cNvPr>
          <p:cNvSpPr>
            <a:spLocks noGrp="1"/>
          </p:cNvSpPr>
          <p:nvPr>
            <p:ph type="body" sz="quarter" idx="12"/>
          </p:nvPr>
        </p:nvSpPr>
        <p:spPr>
          <a:xfrm>
            <a:off x="805070" y="1973399"/>
            <a:ext cx="6490465" cy="3909875"/>
          </a:xfrm>
        </p:spPr>
        <p:txBody>
          <a:bodyPr/>
          <a:lstStyle/>
          <a:p>
            <a:pPr marL="457200" indent="-457200">
              <a:buClr>
                <a:srgbClr val="E75D2A"/>
              </a:buClr>
              <a:buFont typeface="+mj-lt"/>
              <a:buAutoNum type="arabicPeriod"/>
            </a:pPr>
            <a:r>
              <a:rPr lang="en-US" sz="2000" dirty="0"/>
              <a:t>Read the website and application instructions.</a:t>
            </a:r>
          </a:p>
          <a:p>
            <a:pPr marL="457200" indent="-457200">
              <a:buClr>
                <a:srgbClr val="E75D2A"/>
              </a:buClr>
              <a:buFont typeface="+mj-lt"/>
              <a:buAutoNum type="arabicPeriod"/>
            </a:pPr>
            <a:r>
              <a:rPr lang="en-US" sz="2000" dirty="0"/>
              <a:t>Attach complete transcripts for each degree completed and in-progress.</a:t>
            </a:r>
          </a:p>
          <a:p>
            <a:pPr marL="457200" indent="-457200">
              <a:buClr>
                <a:srgbClr val="E75D2A"/>
              </a:buClr>
              <a:buFont typeface="+mj-lt"/>
              <a:buAutoNum type="arabicPeriod"/>
            </a:pPr>
            <a:r>
              <a:rPr lang="en-US" sz="2000" dirty="0"/>
              <a:t>Well thought-out and well-written research proposal.</a:t>
            </a:r>
          </a:p>
          <a:p>
            <a:pPr marL="457200" indent="-457200">
              <a:buClr>
                <a:srgbClr val="E75D2A"/>
              </a:buClr>
              <a:buFont typeface="+mj-lt"/>
              <a:buAutoNum type="arabicPeriod"/>
            </a:pPr>
            <a:r>
              <a:rPr lang="en-US" sz="2000" b="1" dirty="0">
                <a:solidFill>
                  <a:srgbClr val="E75D2A"/>
                </a:solidFill>
                <a:highlight>
                  <a:srgbClr val="FFFF00"/>
                </a:highlight>
              </a:rPr>
              <a:t>Clear details of your accomplishments and contributions.</a:t>
            </a:r>
          </a:p>
          <a:p>
            <a:pPr marL="457200" indent="-457200">
              <a:buClr>
                <a:srgbClr val="E75D2A"/>
              </a:buClr>
              <a:buFont typeface="+mj-lt"/>
              <a:buAutoNum type="arabicPeriod"/>
            </a:pPr>
            <a:r>
              <a:rPr lang="en-US" sz="2000" dirty="0">
                <a:solidFill>
                  <a:srgbClr val="003556"/>
                </a:solidFill>
              </a:rPr>
              <a:t>High quality reference letters.</a:t>
            </a:r>
          </a:p>
        </p:txBody>
      </p:sp>
      <p:pic>
        <p:nvPicPr>
          <p:cNvPr id="12" name="Picture 11" descr="Close up of checklist">
            <a:extLst>
              <a:ext uri="{FF2B5EF4-FFF2-40B4-BE49-F238E27FC236}">
                <a16:creationId xmlns:a16="http://schemas.microsoft.com/office/drawing/2014/main" id="{CE1E5F58-79DC-CEEF-DF2E-AE1AD83F0E5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321406" y="1973399"/>
            <a:ext cx="3926601" cy="3999898"/>
          </a:xfrm>
          <a:prstGeom prst="rect">
            <a:avLst/>
          </a:prstGeom>
        </p:spPr>
      </p:pic>
    </p:spTree>
    <p:extLst>
      <p:ext uri="{BB962C8B-B14F-4D97-AF65-F5344CB8AC3E}">
        <p14:creationId xmlns:p14="http://schemas.microsoft.com/office/powerpoint/2010/main" val="775825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840D5E7-C56D-F2BE-420A-B1763FA1581B}"/>
              </a:ext>
            </a:extLst>
          </p:cNvPr>
          <p:cNvSpPr>
            <a:spLocks noGrp="1"/>
          </p:cNvSpPr>
          <p:nvPr>
            <p:ph type="title"/>
          </p:nvPr>
        </p:nvSpPr>
        <p:spPr/>
        <p:txBody>
          <a:bodyPr/>
          <a:lstStyle/>
          <a:p>
            <a:r>
              <a:rPr lang="en-US" dirty="0"/>
              <a:t>Significant Academic Accomplishments/ Contributions</a:t>
            </a:r>
          </a:p>
        </p:txBody>
      </p:sp>
      <p:sp>
        <p:nvSpPr>
          <p:cNvPr id="7" name="Slide Number Placeholder 6">
            <a:extLst>
              <a:ext uri="{FF2B5EF4-FFF2-40B4-BE49-F238E27FC236}">
                <a16:creationId xmlns:a16="http://schemas.microsoft.com/office/drawing/2014/main" id="{951E4CC7-014C-DB1A-C552-3DC483655842}"/>
              </a:ext>
            </a:extLst>
          </p:cNvPr>
          <p:cNvSpPr>
            <a:spLocks noGrp="1"/>
          </p:cNvSpPr>
          <p:nvPr>
            <p:ph type="sldNum" sz="quarter" idx="11"/>
          </p:nvPr>
        </p:nvSpPr>
        <p:spPr/>
        <p:txBody>
          <a:bodyPr/>
          <a:lstStyle/>
          <a:p>
            <a:fld id="{85E11AA8-27C9-8241-B42F-4E697CE3E23E}" type="slidenum">
              <a:rPr lang="en-US" smtClean="0"/>
              <a:t>22</a:t>
            </a:fld>
            <a:endParaRPr lang="en-US" dirty="0"/>
          </a:p>
        </p:txBody>
      </p:sp>
      <p:sp>
        <p:nvSpPr>
          <p:cNvPr id="9" name="Text Placeholder 8">
            <a:extLst>
              <a:ext uri="{FF2B5EF4-FFF2-40B4-BE49-F238E27FC236}">
                <a16:creationId xmlns:a16="http://schemas.microsoft.com/office/drawing/2014/main" id="{16E01570-1E2C-A630-B826-871D35FC99C8}"/>
              </a:ext>
            </a:extLst>
          </p:cNvPr>
          <p:cNvSpPr>
            <a:spLocks noGrp="1"/>
          </p:cNvSpPr>
          <p:nvPr>
            <p:ph type="body" sz="quarter" idx="12"/>
          </p:nvPr>
        </p:nvSpPr>
        <p:spPr/>
        <p:txBody>
          <a:bodyPr/>
          <a:lstStyle/>
          <a:p>
            <a:pPr>
              <a:lnSpc>
                <a:spcPct val="114000"/>
              </a:lnSpc>
            </a:pPr>
            <a:r>
              <a:rPr lang="en-US" dirty="0"/>
              <a:t>List all internships, research projects, involvement in student organizations, volunteer work.</a:t>
            </a:r>
          </a:p>
          <a:p>
            <a:pPr>
              <a:lnSpc>
                <a:spcPct val="114000"/>
              </a:lnSpc>
            </a:pPr>
            <a:r>
              <a:rPr lang="en-US" dirty="0"/>
              <a:t>You have many years of university experience, so tell the judges about it!  Consider carefully (perhaps get a second opinion) before leaving anything out.  </a:t>
            </a:r>
          </a:p>
          <a:p>
            <a:pPr>
              <a:lnSpc>
                <a:spcPct val="114000"/>
              </a:lnSpc>
            </a:pPr>
            <a:r>
              <a:rPr lang="en-US" dirty="0"/>
              <a:t>Include full description of your responsibilities in any project where you worked with others – i.e. were you involved in project planning?  Supervising undergraduates?  Were you directly writing any co-authored works?  How did your work contribute to a large multi-year project, etc.</a:t>
            </a:r>
          </a:p>
        </p:txBody>
      </p:sp>
    </p:spTree>
    <p:extLst>
      <p:ext uri="{BB962C8B-B14F-4D97-AF65-F5344CB8AC3E}">
        <p14:creationId xmlns:p14="http://schemas.microsoft.com/office/powerpoint/2010/main" val="1149698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1552B69-0C92-6335-6E61-A7BE55E65A68}"/>
              </a:ext>
            </a:extLst>
          </p:cNvPr>
          <p:cNvSpPr>
            <a:spLocks noGrp="1"/>
          </p:cNvSpPr>
          <p:nvPr>
            <p:ph type="title"/>
          </p:nvPr>
        </p:nvSpPr>
        <p:spPr/>
        <p:txBody>
          <a:bodyPr/>
          <a:lstStyle/>
          <a:p>
            <a:r>
              <a:rPr lang="en-US" dirty="0"/>
              <a:t>Don’t be too modest</a:t>
            </a:r>
          </a:p>
        </p:txBody>
      </p:sp>
      <p:sp>
        <p:nvSpPr>
          <p:cNvPr id="7" name="Slide Number Placeholder 6">
            <a:extLst>
              <a:ext uri="{FF2B5EF4-FFF2-40B4-BE49-F238E27FC236}">
                <a16:creationId xmlns:a16="http://schemas.microsoft.com/office/drawing/2014/main" id="{71A232EE-65FC-30F4-090E-E15E081F403D}"/>
              </a:ext>
            </a:extLst>
          </p:cNvPr>
          <p:cNvSpPr>
            <a:spLocks noGrp="1"/>
          </p:cNvSpPr>
          <p:nvPr>
            <p:ph type="sldNum" sz="quarter" idx="11"/>
          </p:nvPr>
        </p:nvSpPr>
        <p:spPr/>
        <p:txBody>
          <a:bodyPr/>
          <a:lstStyle/>
          <a:p>
            <a:fld id="{85E11AA8-27C9-8241-B42F-4E697CE3E23E}" type="slidenum">
              <a:rPr lang="en-US" smtClean="0"/>
              <a:t>23</a:t>
            </a:fld>
            <a:endParaRPr lang="en-US" dirty="0"/>
          </a:p>
        </p:txBody>
      </p:sp>
      <p:sp>
        <p:nvSpPr>
          <p:cNvPr id="9" name="Text Placeholder 8">
            <a:extLst>
              <a:ext uri="{FF2B5EF4-FFF2-40B4-BE49-F238E27FC236}">
                <a16:creationId xmlns:a16="http://schemas.microsoft.com/office/drawing/2014/main" id="{4C9F7DBA-84B6-826F-219D-71B85171BA02}"/>
              </a:ext>
            </a:extLst>
          </p:cNvPr>
          <p:cNvSpPr>
            <a:spLocks noGrp="1"/>
          </p:cNvSpPr>
          <p:nvPr>
            <p:ph type="body" sz="quarter" idx="12"/>
          </p:nvPr>
        </p:nvSpPr>
        <p:spPr/>
        <p:txBody>
          <a:bodyPr/>
          <a:lstStyle/>
          <a:p>
            <a:r>
              <a:rPr lang="en-US" dirty="0"/>
              <a:t>Reiterate if your research was supported by a granting agency:</a:t>
            </a:r>
          </a:p>
          <a:p>
            <a:pPr lvl="1"/>
            <a:r>
              <a:rPr lang="en-US" dirty="0"/>
              <a:t>“As an OGS scholar at Ontario Tech University, I have begun a research program in Computational Chemistry.” </a:t>
            </a:r>
          </a:p>
          <a:p>
            <a:pPr lvl="1"/>
            <a:r>
              <a:rPr lang="en-US" dirty="0"/>
              <a:t>“During my tenure as an undergraduate student at Ontario Tech University, I was placed in a position of high independence, early in my undergraduate career.”</a:t>
            </a:r>
          </a:p>
          <a:p>
            <a:endParaRPr lang="en-US" dirty="0"/>
          </a:p>
        </p:txBody>
      </p:sp>
    </p:spTree>
    <p:extLst>
      <p:ext uri="{BB962C8B-B14F-4D97-AF65-F5344CB8AC3E}">
        <p14:creationId xmlns:p14="http://schemas.microsoft.com/office/powerpoint/2010/main" val="2175828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A7A5A5B-112E-A5AB-538C-6E3E54363988}"/>
              </a:ext>
            </a:extLst>
          </p:cNvPr>
          <p:cNvSpPr>
            <a:spLocks noGrp="1"/>
          </p:cNvSpPr>
          <p:nvPr>
            <p:ph type="title"/>
          </p:nvPr>
        </p:nvSpPr>
        <p:spPr/>
        <p:txBody>
          <a:bodyPr/>
          <a:lstStyle/>
          <a:p>
            <a:r>
              <a:rPr lang="en-US" dirty="0"/>
              <a:t>Relevant Activities</a:t>
            </a:r>
            <a:br>
              <a:rPr lang="en-US" dirty="0"/>
            </a:br>
            <a:r>
              <a:rPr lang="en-US" sz="2400" dirty="0"/>
              <a:t>Part of your applicant statement</a:t>
            </a:r>
          </a:p>
        </p:txBody>
      </p:sp>
      <p:sp>
        <p:nvSpPr>
          <p:cNvPr id="7" name="Slide Number Placeholder 6">
            <a:extLst>
              <a:ext uri="{FF2B5EF4-FFF2-40B4-BE49-F238E27FC236}">
                <a16:creationId xmlns:a16="http://schemas.microsoft.com/office/drawing/2014/main" id="{F3B4CF76-5E0D-2F3D-91B6-DC6058A85F60}"/>
              </a:ext>
            </a:extLst>
          </p:cNvPr>
          <p:cNvSpPr>
            <a:spLocks noGrp="1"/>
          </p:cNvSpPr>
          <p:nvPr>
            <p:ph type="sldNum" sz="quarter" idx="11"/>
          </p:nvPr>
        </p:nvSpPr>
        <p:spPr/>
        <p:txBody>
          <a:bodyPr/>
          <a:lstStyle/>
          <a:p>
            <a:fld id="{85E11AA8-27C9-8241-B42F-4E697CE3E23E}" type="slidenum">
              <a:rPr lang="en-US" smtClean="0"/>
              <a:t>24</a:t>
            </a:fld>
            <a:endParaRPr lang="en-US" dirty="0"/>
          </a:p>
        </p:txBody>
      </p:sp>
      <p:sp>
        <p:nvSpPr>
          <p:cNvPr id="9" name="Text Placeholder 8">
            <a:extLst>
              <a:ext uri="{FF2B5EF4-FFF2-40B4-BE49-F238E27FC236}">
                <a16:creationId xmlns:a16="http://schemas.microsoft.com/office/drawing/2014/main" id="{B7D7439F-79C9-A4E6-2F23-AD514AF6FD40}"/>
              </a:ext>
            </a:extLst>
          </p:cNvPr>
          <p:cNvSpPr>
            <a:spLocks noGrp="1"/>
          </p:cNvSpPr>
          <p:nvPr>
            <p:ph type="body" sz="quarter" idx="12"/>
          </p:nvPr>
        </p:nvSpPr>
        <p:spPr/>
        <p:txBody>
          <a:bodyPr/>
          <a:lstStyle/>
          <a:p>
            <a:pPr>
              <a:lnSpc>
                <a:spcPct val="114000"/>
              </a:lnSpc>
            </a:pPr>
            <a:r>
              <a:rPr lang="en-US" dirty="0"/>
              <a:t>This section often doesn’t get enough attention!</a:t>
            </a:r>
          </a:p>
          <a:p>
            <a:pPr>
              <a:lnSpc>
                <a:spcPct val="114000"/>
              </a:lnSpc>
            </a:pPr>
            <a:r>
              <a:rPr lang="en-US" dirty="0"/>
              <a:t>Highlight volunteering, elected positions, etc.  Don’t go back too far – start with your undergraduate degree.</a:t>
            </a:r>
          </a:p>
          <a:p>
            <a:pPr>
              <a:lnSpc>
                <a:spcPct val="114000"/>
              </a:lnSpc>
            </a:pPr>
            <a:r>
              <a:rPr lang="en-US" dirty="0"/>
              <a:t>Indicate a timeline to avoid the appearance of “padding”:</a:t>
            </a:r>
          </a:p>
          <a:p>
            <a:pPr lvl="1">
              <a:lnSpc>
                <a:spcPct val="114000"/>
              </a:lnSpc>
            </a:pPr>
            <a:r>
              <a:rPr lang="en-US" dirty="0"/>
              <a:t>“For the Fall 2020 term, I participated in twice weekly meetings of the steering committee for conference X, hosted by my department.”</a:t>
            </a:r>
          </a:p>
          <a:p>
            <a:pPr lvl="1">
              <a:lnSpc>
                <a:spcPct val="114000"/>
              </a:lnSpc>
            </a:pPr>
            <a:r>
              <a:rPr lang="en-US" dirty="0"/>
              <a:t>Don’t include activities that are too far in the past:</a:t>
            </a:r>
          </a:p>
          <a:p>
            <a:pPr lvl="2">
              <a:lnSpc>
                <a:spcPct val="114000"/>
              </a:lnSpc>
            </a:pPr>
            <a:r>
              <a:rPr lang="en-US" dirty="0"/>
              <a:t>“I attended the walkathon in 2010 for cause X.” or “I was captain of my grade 10 hockey team.”</a:t>
            </a:r>
          </a:p>
        </p:txBody>
      </p:sp>
    </p:spTree>
    <p:extLst>
      <p:ext uri="{BB962C8B-B14F-4D97-AF65-F5344CB8AC3E}">
        <p14:creationId xmlns:p14="http://schemas.microsoft.com/office/powerpoint/2010/main" val="1359741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6D9E002-F6D7-7E6A-5643-1AC25DA99DD9}"/>
              </a:ext>
            </a:extLst>
          </p:cNvPr>
          <p:cNvSpPr>
            <a:spLocks noGrp="1"/>
          </p:cNvSpPr>
          <p:nvPr>
            <p:ph type="title"/>
          </p:nvPr>
        </p:nvSpPr>
        <p:spPr/>
        <p:txBody>
          <a:bodyPr/>
          <a:lstStyle/>
          <a:p>
            <a:r>
              <a:rPr lang="en-US" dirty="0"/>
              <a:t>Relevant Activities</a:t>
            </a:r>
            <a:br>
              <a:rPr lang="en-US" dirty="0"/>
            </a:br>
            <a:r>
              <a:rPr lang="en-US" sz="2400" dirty="0"/>
              <a:t>Part of your applicant statement</a:t>
            </a:r>
          </a:p>
        </p:txBody>
      </p:sp>
      <p:sp>
        <p:nvSpPr>
          <p:cNvPr id="7" name="Slide Number Placeholder 6">
            <a:extLst>
              <a:ext uri="{FF2B5EF4-FFF2-40B4-BE49-F238E27FC236}">
                <a16:creationId xmlns:a16="http://schemas.microsoft.com/office/drawing/2014/main" id="{396EAC86-1E42-F4BB-A0A5-6109C899F010}"/>
              </a:ext>
            </a:extLst>
          </p:cNvPr>
          <p:cNvSpPr>
            <a:spLocks noGrp="1"/>
          </p:cNvSpPr>
          <p:nvPr>
            <p:ph type="sldNum" sz="quarter" idx="11"/>
          </p:nvPr>
        </p:nvSpPr>
        <p:spPr/>
        <p:txBody>
          <a:bodyPr/>
          <a:lstStyle/>
          <a:p>
            <a:fld id="{85E11AA8-27C9-8241-B42F-4E697CE3E23E}" type="slidenum">
              <a:rPr lang="en-US" smtClean="0"/>
              <a:t>25</a:t>
            </a:fld>
            <a:endParaRPr lang="en-US" dirty="0"/>
          </a:p>
        </p:txBody>
      </p:sp>
      <p:sp>
        <p:nvSpPr>
          <p:cNvPr id="9" name="Text Placeholder 8">
            <a:extLst>
              <a:ext uri="{FF2B5EF4-FFF2-40B4-BE49-F238E27FC236}">
                <a16:creationId xmlns:a16="http://schemas.microsoft.com/office/drawing/2014/main" id="{B8EF120D-5C47-6CFE-2DE2-E1B7A86B70F7}"/>
              </a:ext>
            </a:extLst>
          </p:cNvPr>
          <p:cNvSpPr>
            <a:spLocks noGrp="1"/>
          </p:cNvSpPr>
          <p:nvPr>
            <p:ph type="body" sz="quarter" idx="12"/>
          </p:nvPr>
        </p:nvSpPr>
        <p:spPr/>
        <p:txBody>
          <a:bodyPr/>
          <a:lstStyle/>
          <a:p>
            <a:pPr>
              <a:lnSpc>
                <a:spcPct val="114000"/>
              </a:lnSpc>
            </a:pPr>
            <a:r>
              <a:rPr lang="en-US" dirty="0"/>
              <a:t>Use only activities which support the criteria of the award: communication skills, creativity, leadership.  </a:t>
            </a:r>
          </a:p>
          <a:p>
            <a:pPr>
              <a:lnSpc>
                <a:spcPct val="114000"/>
              </a:lnSpc>
            </a:pPr>
            <a:r>
              <a:rPr lang="en-US" dirty="0"/>
              <a:t>If you cannot fill this section with relevant volunteer or elected activities, use employment or leisure activities:</a:t>
            </a:r>
          </a:p>
          <a:p>
            <a:pPr lvl="1">
              <a:lnSpc>
                <a:spcPct val="114000"/>
              </a:lnSpc>
            </a:pPr>
            <a:r>
              <a:rPr lang="en-US" dirty="0"/>
              <a:t>Working as a TA / Mentoring new students.</a:t>
            </a:r>
          </a:p>
          <a:p>
            <a:pPr lvl="1">
              <a:lnSpc>
                <a:spcPct val="114000"/>
              </a:lnSpc>
            </a:pPr>
            <a:r>
              <a:rPr lang="en-US" dirty="0"/>
              <a:t>Working in a customer-service position like retail or restaurant.</a:t>
            </a:r>
          </a:p>
          <a:p>
            <a:pPr lvl="1">
              <a:lnSpc>
                <a:spcPct val="114000"/>
              </a:lnSpc>
            </a:pPr>
            <a:r>
              <a:rPr lang="en-US" dirty="0"/>
              <a:t>Participating in clubs or organizations, orchestras, etc. </a:t>
            </a:r>
          </a:p>
          <a:p>
            <a:pPr>
              <a:lnSpc>
                <a:spcPct val="114000"/>
              </a:lnSpc>
            </a:pPr>
            <a:r>
              <a:rPr lang="en-US" b="1" dirty="0"/>
              <a:t>Indicate your position, the time commitment involved, and why you think your participation is relevant to this application.</a:t>
            </a:r>
          </a:p>
          <a:p>
            <a:pPr>
              <a:lnSpc>
                <a:spcPct val="114000"/>
              </a:lnSpc>
            </a:pPr>
            <a:r>
              <a:rPr lang="en-US" dirty="0"/>
              <a:t>This section can set you apart from all the other academically outstanding applications.  It can make you the “well-rounded” candidate who gets noticed.</a:t>
            </a:r>
          </a:p>
        </p:txBody>
      </p:sp>
    </p:spTree>
    <p:extLst>
      <p:ext uri="{BB962C8B-B14F-4D97-AF65-F5344CB8AC3E}">
        <p14:creationId xmlns:p14="http://schemas.microsoft.com/office/powerpoint/2010/main" val="11466965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3A22B06-2865-F090-B5E7-79A44B5FFE8E}"/>
              </a:ext>
            </a:extLst>
          </p:cNvPr>
          <p:cNvSpPr>
            <a:spLocks noGrp="1"/>
          </p:cNvSpPr>
          <p:nvPr>
            <p:ph type="title"/>
          </p:nvPr>
        </p:nvSpPr>
        <p:spPr/>
        <p:txBody>
          <a:bodyPr/>
          <a:lstStyle/>
          <a:p>
            <a:r>
              <a:rPr lang="en-US" dirty="0"/>
              <a:t>Academic Excellence</a:t>
            </a:r>
          </a:p>
        </p:txBody>
      </p:sp>
      <p:sp>
        <p:nvSpPr>
          <p:cNvPr id="7" name="Slide Number Placeholder 6">
            <a:extLst>
              <a:ext uri="{FF2B5EF4-FFF2-40B4-BE49-F238E27FC236}">
                <a16:creationId xmlns:a16="http://schemas.microsoft.com/office/drawing/2014/main" id="{CDE1AB6B-7A3C-C296-F96B-B152EC5C383E}"/>
              </a:ext>
            </a:extLst>
          </p:cNvPr>
          <p:cNvSpPr>
            <a:spLocks noGrp="1"/>
          </p:cNvSpPr>
          <p:nvPr>
            <p:ph type="sldNum" sz="quarter" idx="11"/>
          </p:nvPr>
        </p:nvSpPr>
        <p:spPr/>
        <p:txBody>
          <a:bodyPr/>
          <a:lstStyle/>
          <a:p>
            <a:fld id="{85E11AA8-27C9-8241-B42F-4E697CE3E23E}" type="slidenum">
              <a:rPr lang="en-US" smtClean="0"/>
              <a:t>26</a:t>
            </a:fld>
            <a:endParaRPr lang="en-US" dirty="0"/>
          </a:p>
        </p:txBody>
      </p:sp>
      <p:sp>
        <p:nvSpPr>
          <p:cNvPr id="9" name="Text Placeholder 8">
            <a:extLst>
              <a:ext uri="{FF2B5EF4-FFF2-40B4-BE49-F238E27FC236}">
                <a16:creationId xmlns:a16="http://schemas.microsoft.com/office/drawing/2014/main" id="{3A394B8F-1495-B964-4BEE-EF0435B0ED10}"/>
              </a:ext>
            </a:extLst>
          </p:cNvPr>
          <p:cNvSpPr>
            <a:spLocks noGrp="1"/>
          </p:cNvSpPr>
          <p:nvPr>
            <p:ph type="body" sz="quarter" idx="12"/>
          </p:nvPr>
        </p:nvSpPr>
        <p:spPr/>
        <p:txBody>
          <a:bodyPr/>
          <a:lstStyle/>
          <a:p>
            <a:pPr>
              <a:lnSpc>
                <a:spcPct val="114000"/>
              </a:lnSpc>
            </a:pPr>
            <a:r>
              <a:rPr lang="en-US" dirty="0"/>
              <a:t>List all previous scholarships, fellowships, etc. </a:t>
            </a:r>
          </a:p>
          <a:p>
            <a:pPr>
              <a:lnSpc>
                <a:spcPct val="114000"/>
              </a:lnSpc>
            </a:pPr>
            <a:r>
              <a:rPr lang="en-US" dirty="0"/>
              <a:t>Don’t assume anything is “too small” to include, unless you are constrained by space.</a:t>
            </a:r>
          </a:p>
          <a:p>
            <a:pPr>
              <a:lnSpc>
                <a:spcPct val="114000"/>
              </a:lnSpc>
            </a:pPr>
            <a:r>
              <a:rPr lang="en-US" dirty="0"/>
              <a:t>Make sure to include dollar amounts, and the jurisdiction (institutional, provincial, national) of the competition.  Use a table if possible.</a:t>
            </a:r>
          </a:p>
          <a:p>
            <a:pPr>
              <a:lnSpc>
                <a:spcPct val="114000"/>
              </a:lnSpc>
            </a:pPr>
            <a:r>
              <a:rPr lang="en-US" dirty="0"/>
              <a:t>Highlight previous scholarship support (for example, a summer research scholarship during your undergraduate studies).</a:t>
            </a:r>
          </a:p>
          <a:p>
            <a:pPr>
              <a:lnSpc>
                <a:spcPct val="114000"/>
              </a:lnSpc>
            </a:pPr>
            <a:endParaRPr lang="en-US" dirty="0"/>
          </a:p>
        </p:txBody>
      </p:sp>
    </p:spTree>
    <p:extLst>
      <p:ext uri="{BB962C8B-B14F-4D97-AF65-F5344CB8AC3E}">
        <p14:creationId xmlns:p14="http://schemas.microsoft.com/office/powerpoint/2010/main" val="9994593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1C00174-06E9-EC2A-62FB-80FE31CD3A48}"/>
              </a:ext>
            </a:extLst>
          </p:cNvPr>
          <p:cNvSpPr>
            <a:spLocks noGrp="1"/>
          </p:cNvSpPr>
          <p:nvPr>
            <p:ph type="sldNum" sz="quarter" idx="11"/>
          </p:nvPr>
        </p:nvSpPr>
        <p:spPr/>
        <p:txBody>
          <a:bodyPr/>
          <a:lstStyle/>
          <a:p>
            <a:fld id="{85E11AA8-27C9-8241-B42F-4E697CE3E23E}" type="slidenum">
              <a:rPr lang="en-US" smtClean="0"/>
              <a:t>27</a:t>
            </a:fld>
            <a:endParaRPr lang="en-US" dirty="0"/>
          </a:p>
        </p:txBody>
      </p:sp>
      <p:sp>
        <p:nvSpPr>
          <p:cNvPr id="10" name="Title 7">
            <a:extLst>
              <a:ext uri="{FF2B5EF4-FFF2-40B4-BE49-F238E27FC236}">
                <a16:creationId xmlns:a16="http://schemas.microsoft.com/office/drawing/2014/main" id="{D46DE829-891E-EE50-C971-D056DFAA80F3}"/>
              </a:ext>
            </a:extLst>
          </p:cNvPr>
          <p:cNvSpPr>
            <a:spLocks noGrp="1"/>
          </p:cNvSpPr>
          <p:nvPr>
            <p:ph type="title"/>
          </p:nvPr>
        </p:nvSpPr>
        <p:spPr>
          <a:xfrm>
            <a:off x="805070" y="365125"/>
            <a:ext cx="10548730" cy="1325563"/>
          </a:xfrm>
        </p:spPr>
        <p:txBody>
          <a:bodyPr/>
          <a:lstStyle/>
          <a:p>
            <a:r>
              <a:rPr lang="en-US" dirty="0"/>
              <a:t>Keys to a successful scholarship application</a:t>
            </a:r>
          </a:p>
        </p:txBody>
      </p:sp>
      <p:sp>
        <p:nvSpPr>
          <p:cNvPr id="11" name="Text Placeholder 8">
            <a:extLst>
              <a:ext uri="{FF2B5EF4-FFF2-40B4-BE49-F238E27FC236}">
                <a16:creationId xmlns:a16="http://schemas.microsoft.com/office/drawing/2014/main" id="{0BB3CAF5-D9E9-47E5-94C6-B2C0F31D09BB}"/>
              </a:ext>
            </a:extLst>
          </p:cNvPr>
          <p:cNvSpPr>
            <a:spLocks noGrp="1"/>
          </p:cNvSpPr>
          <p:nvPr>
            <p:ph type="body" sz="quarter" idx="12"/>
          </p:nvPr>
        </p:nvSpPr>
        <p:spPr>
          <a:xfrm>
            <a:off x="805070" y="1973399"/>
            <a:ext cx="6490465" cy="3909875"/>
          </a:xfrm>
        </p:spPr>
        <p:txBody>
          <a:bodyPr/>
          <a:lstStyle/>
          <a:p>
            <a:pPr marL="457200" indent="-457200">
              <a:buClr>
                <a:srgbClr val="E75D2A"/>
              </a:buClr>
              <a:buFont typeface="+mj-lt"/>
              <a:buAutoNum type="arabicPeriod"/>
            </a:pPr>
            <a:r>
              <a:rPr lang="en-US" sz="2000" dirty="0"/>
              <a:t>Read the website and application instructions.</a:t>
            </a:r>
          </a:p>
          <a:p>
            <a:pPr marL="457200" indent="-457200">
              <a:buClr>
                <a:srgbClr val="E75D2A"/>
              </a:buClr>
              <a:buFont typeface="+mj-lt"/>
              <a:buAutoNum type="arabicPeriod"/>
            </a:pPr>
            <a:r>
              <a:rPr lang="en-US" sz="2000" dirty="0"/>
              <a:t>Attach complete transcripts for each degree completed and in-progress.</a:t>
            </a:r>
          </a:p>
          <a:p>
            <a:pPr marL="457200" indent="-457200">
              <a:buClr>
                <a:srgbClr val="E75D2A"/>
              </a:buClr>
              <a:buFont typeface="+mj-lt"/>
              <a:buAutoNum type="arabicPeriod"/>
            </a:pPr>
            <a:r>
              <a:rPr lang="en-US" sz="2000" dirty="0"/>
              <a:t>Well thought-out and well-written research proposal.</a:t>
            </a:r>
          </a:p>
          <a:p>
            <a:pPr marL="457200" indent="-457200">
              <a:buClr>
                <a:srgbClr val="E75D2A"/>
              </a:buClr>
              <a:buFont typeface="+mj-lt"/>
              <a:buAutoNum type="arabicPeriod"/>
            </a:pPr>
            <a:r>
              <a:rPr lang="en-US" sz="2000" dirty="0"/>
              <a:t>Clear details of your accomplishments and contributions.</a:t>
            </a:r>
          </a:p>
          <a:p>
            <a:pPr marL="457200" indent="-457200">
              <a:buClr>
                <a:srgbClr val="E75D2A"/>
              </a:buClr>
              <a:buFont typeface="+mj-lt"/>
              <a:buAutoNum type="arabicPeriod"/>
            </a:pPr>
            <a:r>
              <a:rPr lang="en-US" sz="2000" b="1" dirty="0">
                <a:solidFill>
                  <a:srgbClr val="E75D2A"/>
                </a:solidFill>
                <a:highlight>
                  <a:srgbClr val="FFFF00"/>
                </a:highlight>
              </a:rPr>
              <a:t>High quality reference letters.</a:t>
            </a:r>
          </a:p>
        </p:txBody>
      </p:sp>
      <p:pic>
        <p:nvPicPr>
          <p:cNvPr id="12" name="Picture 11" descr="Close up of checklist">
            <a:extLst>
              <a:ext uri="{FF2B5EF4-FFF2-40B4-BE49-F238E27FC236}">
                <a16:creationId xmlns:a16="http://schemas.microsoft.com/office/drawing/2014/main" id="{CE1E5F58-79DC-CEEF-DF2E-AE1AD83F0E5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321406" y="1973399"/>
            <a:ext cx="3926601" cy="3999898"/>
          </a:xfrm>
          <a:prstGeom prst="rect">
            <a:avLst/>
          </a:prstGeom>
        </p:spPr>
      </p:pic>
    </p:spTree>
    <p:extLst>
      <p:ext uri="{BB962C8B-B14F-4D97-AF65-F5344CB8AC3E}">
        <p14:creationId xmlns:p14="http://schemas.microsoft.com/office/powerpoint/2010/main" val="3652059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DADABCF-8675-4AC6-3C54-3268B255D317}"/>
              </a:ext>
            </a:extLst>
          </p:cNvPr>
          <p:cNvSpPr>
            <a:spLocks noGrp="1"/>
          </p:cNvSpPr>
          <p:nvPr>
            <p:ph type="title"/>
          </p:nvPr>
        </p:nvSpPr>
        <p:spPr/>
        <p:txBody>
          <a:bodyPr/>
          <a:lstStyle/>
          <a:p>
            <a:r>
              <a:rPr lang="en-US" dirty="0"/>
              <a:t>Reference Letters</a:t>
            </a:r>
            <a:br>
              <a:rPr lang="en-US" dirty="0"/>
            </a:br>
            <a:r>
              <a:rPr lang="en-US" sz="2400" dirty="0"/>
              <a:t>Selecting referees</a:t>
            </a:r>
          </a:p>
        </p:txBody>
      </p:sp>
      <p:sp>
        <p:nvSpPr>
          <p:cNvPr id="7" name="Slide Number Placeholder 6">
            <a:extLst>
              <a:ext uri="{FF2B5EF4-FFF2-40B4-BE49-F238E27FC236}">
                <a16:creationId xmlns:a16="http://schemas.microsoft.com/office/drawing/2014/main" id="{58D51589-CC8D-B7D4-A690-81787A7BFB58}"/>
              </a:ext>
            </a:extLst>
          </p:cNvPr>
          <p:cNvSpPr>
            <a:spLocks noGrp="1"/>
          </p:cNvSpPr>
          <p:nvPr>
            <p:ph type="sldNum" sz="quarter" idx="11"/>
          </p:nvPr>
        </p:nvSpPr>
        <p:spPr/>
        <p:txBody>
          <a:bodyPr/>
          <a:lstStyle/>
          <a:p>
            <a:fld id="{85E11AA8-27C9-8241-B42F-4E697CE3E23E}" type="slidenum">
              <a:rPr lang="en-US" smtClean="0"/>
              <a:t>28</a:t>
            </a:fld>
            <a:endParaRPr lang="en-US" dirty="0"/>
          </a:p>
        </p:txBody>
      </p:sp>
      <p:sp>
        <p:nvSpPr>
          <p:cNvPr id="9" name="Text Placeholder 8">
            <a:extLst>
              <a:ext uri="{FF2B5EF4-FFF2-40B4-BE49-F238E27FC236}">
                <a16:creationId xmlns:a16="http://schemas.microsoft.com/office/drawing/2014/main" id="{3F2EE3C3-7438-1099-BC62-6FD9066B4E01}"/>
              </a:ext>
            </a:extLst>
          </p:cNvPr>
          <p:cNvSpPr>
            <a:spLocks noGrp="1"/>
          </p:cNvSpPr>
          <p:nvPr>
            <p:ph type="body" sz="quarter" idx="12"/>
          </p:nvPr>
        </p:nvSpPr>
        <p:spPr/>
        <p:txBody>
          <a:bodyPr/>
          <a:lstStyle/>
          <a:p>
            <a:pPr>
              <a:lnSpc>
                <a:spcPct val="114000"/>
              </a:lnSpc>
            </a:pPr>
            <a:r>
              <a:rPr lang="en-US" b="1" dirty="0"/>
              <a:t>High quality reference letters </a:t>
            </a:r>
            <a:r>
              <a:rPr lang="en-US" dirty="0"/>
              <a:t>are one of the key components to a strong application package.</a:t>
            </a:r>
          </a:p>
          <a:p>
            <a:pPr>
              <a:lnSpc>
                <a:spcPct val="114000"/>
              </a:lnSpc>
            </a:pPr>
            <a:r>
              <a:rPr lang="en-US" dirty="0"/>
              <a:t>Ask someone who can speak with some experience about your abilities, attributes and potential –  someone who has recent knowledge of both where you have been and where you want to go (each competition will suggest examples of allowable referees):</a:t>
            </a:r>
          </a:p>
          <a:p>
            <a:pPr lvl="1">
              <a:lnSpc>
                <a:spcPct val="114000"/>
              </a:lnSpc>
            </a:pPr>
            <a:r>
              <a:rPr lang="en-US" dirty="0"/>
              <a:t>Your supervisor.</a:t>
            </a:r>
          </a:p>
          <a:p>
            <a:pPr lvl="1">
              <a:lnSpc>
                <a:spcPct val="114000"/>
              </a:lnSpc>
            </a:pPr>
            <a:r>
              <a:rPr lang="en-US" dirty="0"/>
              <a:t>A course instructor you know well.</a:t>
            </a:r>
          </a:p>
          <a:p>
            <a:pPr lvl="1">
              <a:lnSpc>
                <a:spcPct val="114000"/>
              </a:lnSpc>
            </a:pPr>
            <a:r>
              <a:rPr lang="en-US" dirty="0"/>
              <a:t>Your program director if you know them well.</a:t>
            </a:r>
          </a:p>
          <a:p>
            <a:pPr lvl="1">
              <a:lnSpc>
                <a:spcPct val="114000"/>
              </a:lnSpc>
            </a:pPr>
            <a:r>
              <a:rPr lang="en-US" dirty="0"/>
              <a:t>A researcher from outside Ontario Tech with whom you have collaborated.</a:t>
            </a:r>
          </a:p>
          <a:p>
            <a:pPr lvl="1">
              <a:lnSpc>
                <a:spcPct val="114000"/>
              </a:lnSpc>
            </a:pPr>
            <a:r>
              <a:rPr lang="en-US" dirty="0"/>
              <a:t>An employer familiar with your research or leadership abilities.</a:t>
            </a:r>
          </a:p>
        </p:txBody>
      </p:sp>
    </p:spTree>
    <p:extLst>
      <p:ext uri="{BB962C8B-B14F-4D97-AF65-F5344CB8AC3E}">
        <p14:creationId xmlns:p14="http://schemas.microsoft.com/office/powerpoint/2010/main" val="3297066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5920AEC-B0D1-4663-1523-61D8639EA584}"/>
              </a:ext>
            </a:extLst>
          </p:cNvPr>
          <p:cNvSpPr>
            <a:spLocks noGrp="1"/>
          </p:cNvSpPr>
          <p:nvPr>
            <p:ph type="title"/>
          </p:nvPr>
        </p:nvSpPr>
        <p:spPr/>
        <p:txBody>
          <a:bodyPr/>
          <a:lstStyle/>
          <a:p>
            <a:r>
              <a:rPr lang="en-US" dirty="0"/>
              <a:t>Reference Letters</a:t>
            </a:r>
            <a:br>
              <a:rPr lang="en-US" dirty="0"/>
            </a:br>
            <a:r>
              <a:rPr lang="en-US" sz="2400" dirty="0"/>
              <a:t>Supporting referees</a:t>
            </a:r>
            <a:endParaRPr lang="en-US" dirty="0"/>
          </a:p>
        </p:txBody>
      </p:sp>
      <p:sp>
        <p:nvSpPr>
          <p:cNvPr id="7" name="Slide Number Placeholder 6">
            <a:extLst>
              <a:ext uri="{FF2B5EF4-FFF2-40B4-BE49-F238E27FC236}">
                <a16:creationId xmlns:a16="http://schemas.microsoft.com/office/drawing/2014/main" id="{29C1342B-284B-CD98-2FBE-45FC1F64A1D3}"/>
              </a:ext>
            </a:extLst>
          </p:cNvPr>
          <p:cNvSpPr>
            <a:spLocks noGrp="1"/>
          </p:cNvSpPr>
          <p:nvPr>
            <p:ph type="sldNum" sz="quarter" idx="11"/>
          </p:nvPr>
        </p:nvSpPr>
        <p:spPr/>
        <p:txBody>
          <a:bodyPr/>
          <a:lstStyle/>
          <a:p>
            <a:fld id="{85E11AA8-27C9-8241-B42F-4E697CE3E23E}" type="slidenum">
              <a:rPr lang="en-US" smtClean="0"/>
              <a:t>29</a:t>
            </a:fld>
            <a:endParaRPr lang="en-US" dirty="0"/>
          </a:p>
        </p:txBody>
      </p:sp>
      <p:sp>
        <p:nvSpPr>
          <p:cNvPr id="9" name="Text Placeholder 8">
            <a:extLst>
              <a:ext uri="{FF2B5EF4-FFF2-40B4-BE49-F238E27FC236}">
                <a16:creationId xmlns:a16="http://schemas.microsoft.com/office/drawing/2014/main" id="{5B9EA80D-2C30-69A7-F2B5-C2992B2C6C7D}"/>
              </a:ext>
            </a:extLst>
          </p:cNvPr>
          <p:cNvSpPr>
            <a:spLocks noGrp="1"/>
          </p:cNvSpPr>
          <p:nvPr>
            <p:ph type="body" sz="quarter" idx="12"/>
          </p:nvPr>
        </p:nvSpPr>
        <p:spPr/>
        <p:txBody>
          <a:bodyPr/>
          <a:lstStyle/>
          <a:p>
            <a:pPr>
              <a:lnSpc>
                <a:spcPct val="114000"/>
              </a:lnSpc>
            </a:pPr>
            <a:r>
              <a:rPr lang="en-US" dirty="0"/>
              <a:t>To assist your referees in preparing a great referral which will highlight your attributes, provide them with: </a:t>
            </a:r>
          </a:p>
          <a:p>
            <a:pPr lvl="1">
              <a:lnSpc>
                <a:spcPct val="114000"/>
              </a:lnSpc>
            </a:pPr>
            <a:r>
              <a:rPr lang="en-US" dirty="0"/>
              <a:t>An up-to-date CV.</a:t>
            </a:r>
          </a:p>
          <a:p>
            <a:pPr lvl="1">
              <a:lnSpc>
                <a:spcPct val="114000"/>
              </a:lnSpc>
            </a:pPr>
            <a:r>
              <a:rPr lang="en-US" dirty="0"/>
              <a:t>Transcripts (no need for official copies here).</a:t>
            </a:r>
          </a:p>
          <a:p>
            <a:pPr lvl="1">
              <a:lnSpc>
                <a:spcPct val="114000"/>
              </a:lnSpc>
            </a:pPr>
            <a:r>
              <a:rPr lang="en-US" dirty="0"/>
              <a:t>A list of contributions (research and leadership).</a:t>
            </a:r>
          </a:p>
          <a:p>
            <a:pPr lvl="1">
              <a:lnSpc>
                <a:spcPct val="114000"/>
              </a:lnSpc>
            </a:pPr>
            <a:r>
              <a:rPr lang="en-US" dirty="0"/>
              <a:t>Your research proposal (even if it’s still a draft).</a:t>
            </a:r>
          </a:p>
          <a:p>
            <a:pPr lvl="1">
              <a:lnSpc>
                <a:spcPct val="114000"/>
              </a:lnSpc>
            </a:pPr>
            <a:r>
              <a:rPr lang="en-US" dirty="0"/>
              <a:t>Highlights you would like them to focus on .</a:t>
            </a:r>
          </a:p>
          <a:p>
            <a:pPr lvl="1">
              <a:lnSpc>
                <a:spcPct val="114000"/>
              </a:lnSpc>
            </a:pPr>
            <a:r>
              <a:rPr lang="en-US" dirty="0"/>
              <a:t>Examples from your interactions with them to help jog their memory.</a:t>
            </a:r>
          </a:p>
          <a:p>
            <a:pPr>
              <a:lnSpc>
                <a:spcPct val="114000"/>
              </a:lnSpc>
            </a:pPr>
            <a:r>
              <a:rPr lang="en-US" dirty="0"/>
              <a:t>Follow up with the referee after a week or two to make sure they didn’t forget you!</a:t>
            </a:r>
          </a:p>
          <a:p>
            <a:pPr>
              <a:lnSpc>
                <a:spcPct val="114000"/>
              </a:lnSpc>
            </a:pPr>
            <a:r>
              <a:rPr lang="en-US" b="1" dirty="0"/>
              <a:t>Know the deadline for the referral </a:t>
            </a:r>
            <a:r>
              <a:rPr lang="en-US" dirty="0"/>
              <a:t>and clearly communicate it to the referee.</a:t>
            </a:r>
          </a:p>
          <a:p>
            <a:pPr>
              <a:lnSpc>
                <a:spcPct val="114000"/>
              </a:lnSpc>
            </a:pPr>
            <a:endParaRPr lang="en-US" dirty="0"/>
          </a:p>
        </p:txBody>
      </p:sp>
    </p:spTree>
    <p:extLst>
      <p:ext uri="{BB962C8B-B14F-4D97-AF65-F5344CB8AC3E}">
        <p14:creationId xmlns:p14="http://schemas.microsoft.com/office/powerpoint/2010/main" val="4219991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ED42E6E0-EC32-BE0D-4F86-7FCD819308EA}"/>
              </a:ext>
            </a:extLst>
          </p:cNvPr>
          <p:cNvSpPr>
            <a:spLocks noGrp="1"/>
          </p:cNvSpPr>
          <p:nvPr>
            <p:ph type="sldNum" sz="quarter" idx="4"/>
          </p:nvPr>
        </p:nvSpPr>
        <p:spPr/>
        <p:txBody>
          <a:bodyPr/>
          <a:lstStyle/>
          <a:p>
            <a:fld id="{85E11AA8-27C9-8241-B42F-4E697CE3E23E}" type="slidenum">
              <a:rPr lang="en-US" smtClean="0"/>
              <a:t>3</a:t>
            </a:fld>
            <a:endParaRPr lang="en-US" dirty="0"/>
          </a:p>
        </p:txBody>
      </p:sp>
      <p:sp>
        <p:nvSpPr>
          <p:cNvPr id="8" name="Title 2">
            <a:extLst>
              <a:ext uri="{FF2B5EF4-FFF2-40B4-BE49-F238E27FC236}">
                <a16:creationId xmlns:a16="http://schemas.microsoft.com/office/drawing/2014/main" id="{6992C887-DF68-7BA5-7644-E3F9CFA6BFE3}"/>
              </a:ext>
            </a:extLst>
          </p:cNvPr>
          <p:cNvSpPr>
            <a:spLocks noGrp="1"/>
          </p:cNvSpPr>
          <p:nvPr>
            <p:ph type="title"/>
          </p:nvPr>
        </p:nvSpPr>
        <p:spPr>
          <a:xfrm>
            <a:off x="805070" y="2584547"/>
            <a:ext cx="10548730" cy="1325563"/>
          </a:xfrm>
        </p:spPr>
        <p:txBody>
          <a:bodyPr>
            <a:normAutofit/>
          </a:bodyPr>
          <a:lstStyle/>
          <a:p>
            <a:pPr algn="ctr"/>
            <a:r>
              <a:rPr lang="en-US" sz="7200" dirty="0">
                <a:solidFill>
                  <a:srgbClr val="E75D2A"/>
                </a:solidFill>
                <a:latin typeface="Ubuntu" panose="020B0504030602030204" pitchFamily="34" charset="0"/>
              </a:rPr>
              <a:t>Welcome!</a:t>
            </a:r>
          </a:p>
        </p:txBody>
      </p:sp>
    </p:spTree>
    <p:extLst>
      <p:ext uri="{BB962C8B-B14F-4D97-AF65-F5344CB8AC3E}">
        <p14:creationId xmlns:p14="http://schemas.microsoft.com/office/powerpoint/2010/main" val="19303563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1699139-0E2C-5FCA-75A0-75275B6098AC}"/>
              </a:ext>
            </a:extLst>
          </p:cNvPr>
          <p:cNvSpPr>
            <a:spLocks noGrp="1"/>
          </p:cNvSpPr>
          <p:nvPr>
            <p:ph type="title"/>
          </p:nvPr>
        </p:nvSpPr>
        <p:spPr/>
        <p:txBody>
          <a:bodyPr/>
          <a:lstStyle/>
          <a:p>
            <a:r>
              <a:rPr lang="en-US" dirty="0"/>
              <a:t>Formatting Attachments</a:t>
            </a:r>
          </a:p>
        </p:txBody>
      </p:sp>
      <p:sp>
        <p:nvSpPr>
          <p:cNvPr id="7" name="Slide Number Placeholder 6">
            <a:extLst>
              <a:ext uri="{FF2B5EF4-FFF2-40B4-BE49-F238E27FC236}">
                <a16:creationId xmlns:a16="http://schemas.microsoft.com/office/drawing/2014/main" id="{39DFE33C-3C5B-0D1B-21DC-994FE79B099E}"/>
              </a:ext>
            </a:extLst>
          </p:cNvPr>
          <p:cNvSpPr>
            <a:spLocks noGrp="1"/>
          </p:cNvSpPr>
          <p:nvPr>
            <p:ph type="sldNum" sz="quarter" idx="11"/>
          </p:nvPr>
        </p:nvSpPr>
        <p:spPr/>
        <p:txBody>
          <a:bodyPr/>
          <a:lstStyle/>
          <a:p>
            <a:fld id="{85E11AA8-27C9-8241-B42F-4E697CE3E23E}" type="slidenum">
              <a:rPr lang="en-US" smtClean="0"/>
              <a:t>30</a:t>
            </a:fld>
            <a:endParaRPr lang="en-US" dirty="0"/>
          </a:p>
        </p:txBody>
      </p:sp>
      <p:sp>
        <p:nvSpPr>
          <p:cNvPr id="9" name="Text Placeholder 8">
            <a:extLst>
              <a:ext uri="{FF2B5EF4-FFF2-40B4-BE49-F238E27FC236}">
                <a16:creationId xmlns:a16="http://schemas.microsoft.com/office/drawing/2014/main" id="{9AE9B435-AD15-3296-0409-CC0F51B1598A}"/>
              </a:ext>
            </a:extLst>
          </p:cNvPr>
          <p:cNvSpPr>
            <a:spLocks noGrp="1"/>
          </p:cNvSpPr>
          <p:nvPr>
            <p:ph type="body" sz="quarter" idx="12"/>
          </p:nvPr>
        </p:nvSpPr>
        <p:spPr/>
        <p:txBody>
          <a:bodyPr/>
          <a:lstStyle/>
          <a:p>
            <a:pPr>
              <a:lnSpc>
                <a:spcPct val="114000"/>
              </a:lnSpc>
            </a:pPr>
            <a:r>
              <a:rPr lang="en-US" dirty="0"/>
              <a:t>Communication skills count in the final evaluation: the appearance of your application is a good indicator of your communication skills.</a:t>
            </a:r>
          </a:p>
          <a:p>
            <a:pPr>
              <a:lnSpc>
                <a:spcPct val="114000"/>
              </a:lnSpc>
            </a:pPr>
            <a:r>
              <a:rPr lang="en-US" dirty="0"/>
              <a:t>Don’t use fancy fonts!  Don’t disobey font size requirements – you might fit more info on the page, but the judges will not read it!</a:t>
            </a:r>
          </a:p>
          <a:p>
            <a:pPr>
              <a:lnSpc>
                <a:spcPct val="114000"/>
              </a:lnSpc>
            </a:pPr>
            <a:r>
              <a:rPr lang="en-US" dirty="0"/>
              <a:t>Do not exceed the allotted space for each section.</a:t>
            </a:r>
          </a:p>
          <a:p>
            <a:pPr>
              <a:lnSpc>
                <a:spcPct val="114000"/>
              </a:lnSpc>
            </a:pPr>
            <a:r>
              <a:rPr lang="en-US" dirty="0"/>
              <a:t>Maximize space – fill every space on the page but avoid clutter.  Use headings, indentations, etc.</a:t>
            </a:r>
          </a:p>
        </p:txBody>
      </p:sp>
    </p:spTree>
    <p:extLst>
      <p:ext uri="{BB962C8B-B14F-4D97-AF65-F5344CB8AC3E}">
        <p14:creationId xmlns:p14="http://schemas.microsoft.com/office/powerpoint/2010/main" val="28299731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4DB4415-0820-57EE-5321-F13265A78F6D}"/>
              </a:ext>
            </a:extLst>
          </p:cNvPr>
          <p:cNvSpPr>
            <a:spLocks noGrp="1"/>
          </p:cNvSpPr>
          <p:nvPr>
            <p:ph type="title"/>
          </p:nvPr>
        </p:nvSpPr>
        <p:spPr/>
        <p:txBody>
          <a:bodyPr/>
          <a:lstStyle/>
          <a:p>
            <a:r>
              <a:rPr lang="en-US" dirty="0"/>
              <a:t>Proofreading</a:t>
            </a:r>
          </a:p>
        </p:txBody>
      </p:sp>
      <p:sp>
        <p:nvSpPr>
          <p:cNvPr id="7" name="Slide Number Placeholder 6">
            <a:extLst>
              <a:ext uri="{FF2B5EF4-FFF2-40B4-BE49-F238E27FC236}">
                <a16:creationId xmlns:a16="http://schemas.microsoft.com/office/drawing/2014/main" id="{B7672ADA-58DC-C1E8-D0FF-40D98F15039D}"/>
              </a:ext>
            </a:extLst>
          </p:cNvPr>
          <p:cNvSpPr>
            <a:spLocks noGrp="1"/>
          </p:cNvSpPr>
          <p:nvPr>
            <p:ph type="sldNum" sz="quarter" idx="11"/>
          </p:nvPr>
        </p:nvSpPr>
        <p:spPr/>
        <p:txBody>
          <a:bodyPr/>
          <a:lstStyle/>
          <a:p>
            <a:fld id="{85E11AA8-27C9-8241-B42F-4E697CE3E23E}" type="slidenum">
              <a:rPr lang="en-US" smtClean="0"/>
              <a:t>31</a:t>
            </a:fld>
            <a:endParaRPr lang="en-US" dirty="0"/>
          </a:p>
        </p:txBody>
      </p:sp>
      <p:sp>
        <p:nvSpPr>
          <p:cNvPr id="9" name="Text Placeholder 8">
            <a:extLst>
              <a:ext uri="{FF2B5EF4-FFF2-40B4-BE49-F238E27FC236}">
                <a16:creationId xmlns:a16="http://schemas.microsoft.com/office/drawing/2014/main" id="{3B8B53BE-131E-B5BE-4388-3A164FE50618}"/>
              </a:ext>
            </a:extLst>
          </p:cNvPr>
          <p:cNvSpPr>
            <a:spLocks noGrp="1"/>
          </p:cNvSpPr>
          <p:nvPr>
            <p:ph type="body" sz="quarter" idx="12"/>
          </p:nvPr>
        </p:nvSpPr>
        <p:spPr/>
        <p:txBody>
          <a:bodyPr/>
          <a:lstStyle/>
          <a:p>
            <a:pPr>
              <a:lnSpc>
                <a:spcPct val="114000"/>
              </a:lnSpc>
            </a:pPr>
            <a:r>
              <a:rPr lang="en-US" dirty="0"/>
              <a:t>Proofread your entire application: </a:t>
            </a:r>
          </a:p>
          <a:p>
            <a:pPr lvl="1">
              <a:lnSpc>
                <a:spcPct val="114000"/>
              </a:lnSpc>
            </a:pPr>
            <a:r>
              <a:rPr lang="en-US" dirty="0"/>
              <a:t>Start with each section individually and wait a while before going to the next section.  Pay attention to how the section content fits the heading.</a:t>
            </a:r>
          </a:p>
          <a:p>
            <a:pPr lvl="1">
              <a:lnSpc>
                <a:spcPct val="114000"/>
              </a:lnSpc>
            </a:pPr>
            <a:r>
              <a:rPr lang="en-US" dirty="0"/>
              <a:t>Re-read the sections consecutively.</a:t>
            </a:r>
          </a:p>
          <a:p>
            <a:pPr lvl="2">
              <a:lnSpc>
                <a:spcPct val="114000"/>
              </a:lnSpc>
            </a:pPr>
            <a:r>
              <a:rPr lang="en-US" dirty="0"/>
              <a:t>Delete any repetitions.</a:t>
            </a:r>
          </a:p>
          <a:p>
            <a:pPr lvl="2">
              <a:lnSpc>
                <a:spcPct val="114000"/>
              </a:lnSpc>
            </a:pPr>
            <a:r>
              <a:rPr lang="en-US" dirty="0"/>
              <a:t>Make sure you haven’t forgotten anything.</a:t>
            </a:r>
          </a:p>
          <a:p>
            <a:pPr lvl="2">
              <a:lnSpc>
                <a:spcPct val="114000"/>
              </a:lnSpc>
            </a:pPr>
            <a:r>
              <a:rPr lang="en-US" dirty="0"/>
              <a:t>Check for consistent writing style.</a:t>
            </a:r>
          </a:p>
        </p:txBody>
      </p:sp>
    </p:spTree>
    <p:extLst>
      <p:ext uri="{BB962C8B-B14F-4D97-AF65-F5344CB8AC3E}">
        <p14:creationId xmlns:p14="http://schemas.microsoft.com/office/powerpoint/2010/main" val="30150252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4DB4415-0820-57EE-5321-F13265A78F6D}"/>
              </a:ext>
            </a:extLst>
          </p:cNvPr>
          <p:cNvSpPr>
            <a:spLocks noGrp="1"/>
          </p:cNvSpPr>
          <p:nvPr>
            <p:ph type="title"/>
          </p:nvPr>
        </p:nvSpPr>
        <p:spPr/>
        <p:txBody>
          <a:bodyPr/>
          <a:lstStyle/>
          <a:p>
            <a:r>
              <a:rPr lang="en-US" dirty="0"/>
              <a:t>Proofreading</a:t>
            </a:r>
          </a:p>
        </p:txBody>
      </p:sp>
      <p:sp>
        <p:nvSpPr>
          <p:cNvPr id="7" name="Slide Number Placeholder 6">
            <a:extLst>
              <a:ext uri="{FF2B5EF4-FFF2-40B4-BE49-F238E27FC236}">
                <a16:creationId xmlns:a16="http://schemas.microsoft.com/office/drawing/2014/main" id="{B7672ADA-58DC-C1E8-D0FF-40D98F15039D}"/>
              </a:ext>
            </a:extLst>
          </p:cNvPr>
          <p:cNvSpPr>
            <a:spLocks noGrp="1"/>
          </p:cNvSpPr>
          <p:nvPr>
            <p:ph type="sldNum" sz="quarter" idx="11"/>
          </p:nvPr>
        </p:nvSpPr>
        <p:spPr/>
        <p:txBody>
          <a:bodyPr/>
          <a:lstStyle/>
          <a:p>
            <a:fld id="{85E11AA8-27C9-8241-B42F-4E697CE3E23E}" type="slidenum">
              <a:rPr lang="en-US" smtClean="0"/>
              <a:t>32</a:t>
            </a:fld>
            <a:endParaRPr lang="en-US" dirty="0"/>
          </a:p>
        </p:txBody>
      </p:sp>
      <p:sp>
        <p:nvSpPr>
          <p:cNvPr id="9" name="Text Placeholder 8">
            <a:extLst>
              <a:ext uri="{FF2B5EF4-FFF2-40B4-BE49-F238E27FC236}">
                <a16:creationId xmlns:a16="http://schemas.microsoft.com/office/drawing/2014/main" id="{3B8B53BE-131E-B5BE-4388-3A164FE50618}"/>
              </a:ext>
            </a:extLst>
          </p:cNvPr>
          <p:cNvSpPr>
            <a:spLocks noGrp="1"/>
          </p:cNvSpPr>
          <p:nvPr>
            <p:ph type="body" sz="quarter" idx="12"/>
          </p:nvPr>
        </p:nvSpPr>
        <p:spPr/>
        <p:txBody>
          <a:bodyPr/>
          <a:lstStyle/>
          <a:p>
            <a:pPr>
              <a:lnSpc>
                <a:spcPct val="114000"/>
              </a:lnSpc>
            </a:pPr>
            <a:r>
              <a:rPr lang="en-US" dirty="0"/>
              <a:t>Ask others to proofread for you:</a:t>
            </a:r>
          </a:p>
          <a:p>
            <a:pPr lvl="1">
              <a:lnSpc>
                <a:spcPct val="114000"/>
              </a:lnSpc>
            </a:pPr>
            <a:r>
              <a:rPr lang="en-US" dirty="0"/>
              <a:t>Your supervisor</a:t>
            </a:r>
          </a:p>
          <a:p>
            <a:pPr lvl="1">
              <a:lnSpc>
                <a:spcPct val="114000"/>
              </a:lnSpc>
            </a:pPr>
            <a:r>
              <a:rPr lang="en-US" dirty="0"/>
              <a:t>Other professors, especially if they have sat on scholarship panels.</a:t>
            </a:r>
          </a:p>
          <a:p>
            <a:pPr lvl="1">
              <a:lnSpc>
                <a:spcPct val="114000"/>
              </a:lnSpc>
            </a:pPr>
            <a:r>
              <a:rPr lang="en-US" dirty="0"/>
              <a:t>Your referees.</a:t>
            </a:r>
          </a:p>
          <a:p>
            <a:pPr lvl="1">
              <a:lnSpc>
                <a:spcPct val="114000"/>
              </a:lnSpc>
            </a:pPr>
            <a:r>
              <a:rPr lang="en-US" dirty="0"/>
              <a:t>A non-scientist who knows you well: </a:t>
            </a:r>
          </a:p>
          <a:p>
            <a:pPr lvl="2">
              <a:lnSpc>
                <a:spcPct val="114000"/>
              </a:lnSpc>
            </a:pPr>
            <a:r>
              <a:rPr lang="en-US" dirty="0"/>
              <a:t>They may not understand the scientific content, but this helps highlight particularly unclear sections which colleagues may not catch.</a:t>
            </a:r>
          </a:p>
          <a:p>
            <a:pPr lvl="2">
              <a:lnSpc>
                <a:spcPct val="114000"/>
              </a:lnSpc>
            </a:pPr>
            <a:r>
              <a:rPr lang="en-US" dirty="0"/>
              <a:t>Will likely pay more attention to the personal statement and details of overall appearance, spelling, cohesion.</a:t>
            </a:r>
          </a:p>
          <a:p>
            <a:pPr>
              <a:lnSpc>
                <a:spcPct val="114000"/>
              </a:lnSpc>
            </a:pPr>
            <a:endParaRPr lang="en-US" dirty="0"/>
          </a:p>
        </p:txBody>
      </p:sp>
    </p:spTree>
    <p:extLst>
      <p:ext uri="{BB962C8B-B14F-4D97-AF65-F5344CB8AC3E}">
        <p14:creationId xmlns:p14="http://schemas.microsoft.com/office/powerpoint/2010/main" val="30745328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DD48BD9-DC62-20AF-0212-6858039E7B04}"/>
              </a:ext>
            </a:extLst>
          </p:cNvPr>
          <p:cNvSpPr>
            <a:spLocks noGrp="1"/>
          </p:cNvSpPr>
          <p:nvPr>
            <p:ph type="title"/>
          </p:nvPr>
        </p:nvSpPr>
        <p:spPr/>
        <p:txBody>
          <a:bodyPr/>
          <a:lstStyle/>
          <a:p>
            <a:r>
              <a:rPr lang="en-US" dirty="0"/>
              <a:t>In conclusion</a:t>
            </a:r>
          </a:p>
        </p:txBody>
      </p:sp>
      <p:sp>
        <p:nvSpPr>
          <p:cNvPr id="7" name="Slide Number Placeholder 6">
            <a:extLst>
              <a:ext uri="{FF2B5EF4-FFF2-40B4-BE49-F238E27FC236}">
                <a16:creationId xmlns:a16="http://schemas.microsoft.com/office/drawing/2014/main" id="{FB9ACB5D-F0FE-432D-E37E-6B2774DBE645}"/>
              </a:ext>
            </a:extLst>
          </p:cNvPr>
          <p:cNvSpPr>
            <a:spLocks noGrp="1"/>
          </p:cNvSpPr>
          <p:nvPr>
            <p:ph type="sldNum" sz="quarter" idx="11"/>
          </p:nvPr>
        </p:nvSpPr>
        <p:spPr/>
        <p:txBody>
          <a:bodyPr/>
          <a:lstStyle/>
          <a:p>
            <a:fld id="{85E11AA8-27C9-8241-B42F-4E697CE3E23E}" type="slidenum">
              <a:rPr lang="en-US" smtClean="0"/>
              <a:t>33</a:t>
            </a:fld>
            <a:endParaRPr lang="en-US" dirty="0"/>
          </a:p>
        </p:txBody>
      </p:sp>
      <p:sp>
        <p:nvSpPr>
          <p:cNvPr id="10" name="Text Placeholder 8">
            <a:extLst>
              <a:ext uri="{FF2B5EF4-FFF2-40B4-BE49-F238E27FC236}">
                <a16:creationId xmlns:a16="http://schemas.microsoft.com/office/drawing/2014/main" id="{79ED3D96-9CB5-C9D3-6DE9-E80EC680DF80}"/>
              </a:ext>
            </a:extLst>
          </p:cNvPr>
          <p:cNvSpPr>
            <a:spLocks noGrp="1"/>
          </p:cNvSpPr>
          <p:nvPr>
            <p:ph type="body" sz="quarter" idx="12"/>
          </p:nvPr>
        </p:nvSpPr>
        <p:spPr>
          <a:xfrm>
            <a:off x="805070" y="1973399"/>
            <a:ext cx="6490465" cy="3909875"/>
          </a:xfrm>
        </p:spPr>
        <p:txBody>
          <a:bodyPr/>
          <a:lstStyle/>
          <a:p>
            <a:pPr marL="457200" indent="-342900">
              <a:lnSpc>
                <a:spcPct val="114000"/>
              </a:lnSpc>
              <a:spcBef>
                <a:spcPts val="440"/>
              </a:spcBef>
              <a:buSzPts val="2200"/>
            </a:pPr>
            <a:r>
              <a:rPr lang="en-US" dirty="0">
                <a:ea typeface="Arial"/>
                <a:cs typeface="Arial"/>
                <a:sym typeface="Arial"/>
              </a:rPr>
              <a:t>Apply for admission to a graduate program at Ontario Tech by February 1, if applicable.</a:t>
            </a:r>
            <a:endParaRPr lang="en-US" dirty="0"/>
          </a:p>
        </p:txBody>
      </p:sp>
      <p:pic>
        <p:nvPicPr>
          <p:cNvPr id="11" name="Picture 10" descr="Close up of checklist">
            <a:extLst>
              <a:ext uri="{FF2B5EF4-FFF2-40B4-BE49-F238E27FC236}">
                <a16:creationId xmlns:a16="http://schemas.microsoft.com/office/drawing/2014/main" id="{2CF4B45D-C009-2052-8417-A4CF015A1FFC}"/>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321406" y="1973399"/>
            <a:ext cx="3926601" cy="3999898"/>
          </a:xfrm>
          <a:prstGeom prst="rect">
            <a:avLst/>
          </a:prstGeom>
        </p:spPr>
      </p:pic>
    </p:spTree>
    <p:extLst>
      <p:ext uri="{BB962C8B-B14F-4D97-AF65-F5344CB8AC3E}">
        <p14:creationId xmlns:p14="http://schemas.microsoft.com/office/powerpoint/2010/main" val="511633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FA65944-5EBF-75E4-79EE-F98FCAF923F0}"/>
              </a:ext>
            </a:extLst>
          </p:cNvPr>
          <p:cNvSpPr>
            <a:spLocks noGrp="1"/>
          </p:cNvSpPr>
          <p:nvPr>
            <p:ph type="title"/>
          </p:nvPr>
        </p:nvSpPr>
        <p:spPr/>
        <p:txBody>
          <a:bodyPr/>
          <a:lstStyle/>
          <a:p>
            <a:r>
              <a:rPr lang="en-US" dirty="0"/>
              <a:t>Scholarship Resources</a:t>
            </a:r>
          </a:p>
        </p:txBody>
      </p:sp>
      <p:sp>
        <p:nvSpPr>
          <p:cNvPr id="7" name="Slide Number Placeholder 6">
            <a:extLst>
              <a:ext uri="{FF2B5EF4-FFF2-40B4-BE49-F238E27FC236}">
                <a16:creationId xmlns:a16="http://schemas.microsoft.com/office/drawing/2014/main" id="{843F54FC-C9FC-6972-3FB2-49BAD9B9853D}"/>
              </a:ext>
            </a:extLst>
          </p:cNvPr>
          <p:cNvSpPr>
            <a:spLocks noGrp="1"/>
          </p:cNvSpPr>
          <p:nvPr>
            <p:ph type="sldNum" sz="quarter" idx="11"/>
          </p:nvPr>
        </p:nvSpPr>
        <p:spPr/>
        <p:txBody>
          <a:bodyPr/>
          <a:lstStyle/>
          <a:p>
            <a:fld id="{85E11AA8-27C9-8241-B42F-4E697CE3E23E}" type="slidenum">
              <a:rPr lang="en-US" smtClean="0"/>
              <a:t>34</a:t>
            </a:fld>
            <a:endParaRPr lang="en-US" dirty="0"/>
          </a:p>
        </p:txBody>
      </p:sp>
      <p:pic>
        <p:nvPicPr>
          <p:cNvPr id="10" name="Google Shape;335;p39">
            <a:extLst>
              <a:ext uri="{FF2B5EF4-FFF2-40B4-BE49-F238E27FC236}">
                <a16:creationId xmlns:a16="http://schemas.microsoft.com/office/drawing/2014/main" id="{982D2306-56DC-24BE-60BF-AB2A0953F6F3}"/>
              </a:ext>
            </a:extLst>
          </p:cNvPr>
          <p:cNvPicPr preferRelativeResize="0"/>
          <p:nvPr/>
        </p:nvPicPr>
        <p:blipFill rotWithShape="1">
          <a:blip r:embed="rId2" cstate="email">
            <a:alphaModFix/>
            <a:extLst>
              <a:ext uri="{28A0092B-C50C-407E-A947-70E740481C1C}">
                <a14:useLocalDpi xmlns:a14="http://schemas.microsoft.com/office/drawing/2010/main"/>
              </a:ext>
            </a:extLst>
          </a:blip>
          <a:srcRect/>
          <a:stretch/>
        </p:blipFill>
        <p:spPr>
          <a:xfrm>
            <a:off x="881473" y="1808317"/>
            <a:ext cx="10472327" cy="4299362"/>
          </a:xfrm>
          <a:prstGeom prst="rect">
            <a:avLst/>
          </a:prstGeom>
          <a:noFill/>
          <a:ln>
            <a:noFill/>
          </a:ln>
        </p:spPr>
      </p:pic>
    </p:spTree>
    <p:extLst>
      <p:ext uri="{BB962C8B-B14F-4D97-AF65-F5344CB8AC3E}">
        <p14:creationId xmlns:p14="http://schemas.microsoft.com/office/powerpoint/2010/main" val="790183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17AE6D0-2B5E-8E1F-CD50-FAFD28FC71AB}"/>
              </a:ext>
            </a:extLst>
          </p:cNvPr>
          <p:cNvSpPr>
            <a:spLocks noGrp="1"/>
          </p:cNvSpPr>
          <p:nvPr>
            <p:ph type="title"/>
          </p:nvPr>
        </p:nvSpPr>
        <p:spPr/>
        <p:txBody>
          <a:bodyPr/>
          <a:lstStyle/>
          <a:p>
            <a:r>
              <a:rPr lang="en-US" dirty="0"/>
              <a:t>Questions?</a:t>
            </a:r>
          </a:p>
        </p:txBody>
      </p:sp>
      <p:sp>
        <p:nvSpPr>
          <p:cNvPr id="7" name="Slide Number Placeholder 6">
            <a:extLst>
              <a:ext uri="{FF2B5EF4-FFF2-40B4-BE49-F238E27FC236}">
                <a16:creationId xmlns:a16="http://schemas.microsoft.com/office/drawing/2014/main" id="{CA1BADFC-D441-E7C9-4B8C-B6BD930E9DD7}"/>
              </a:ext>
            </a:extLst>
          </p:cNvPr>
          <p:cNvSpPr>
            <a:spLocks noGrp="1"/>
          </p:cNvSpPr>
          <p:nvPr>
            <p:ph type="sldNum" sz="quarter" idx="11"/>
          </p:nvPr>
        </p:nvSpPr>
        <p:spPr/>
        <p:txBody>
          <a:bodyPr/>
          <a:lstStyle/>
          <a:p>
            <a:fld id="{85E11AA8-27C9-8241-B42F-4E697CE3E23E}" type="slidenum">
              <a:rPr lang="en-US" smtClean="0"/>
              <a:t>35</a:t>
            </a:fld>
            <a:endParaRPr lang="en-US" dirty="0"/>
          </a:p>
        </p:txBody>
      </p:sp>
      <p:sp>
        <p:nvSpPr>
          <p:cNvPr id="9" name="Text Placeholder 8">
            <a:extLst>
              <a:ext uri="{FF2B5EF4-FFF2-40B4-BE49-F238E27FC236}">
                <a16:creationId xmlns:a16="http://schemas.microsoft.com/office/drawing/2014/main" id="{469FACEB-2033-983B-F4E1-031C4BF43C07}"/>
              </a:ext>
            </a:extLst>
          </p:cNvPr>
          <p:cNvSpPr>
            <a:spLocks noGrp="1"/>
          </p:cNvSpPr>
          <p:nvPr>
            <p:ph type="body" sz="quarter" idx="12"/>
          </p:nvPr>
        </p:nvSpPr>
        <p:spPr/>
        <p:txBody>
          <a:bodyPr/>
          <a:lstStyle/>
          <a:p>
            <a:pPr>
              <a:lnSpc>
                <a:spcPct val="114000"/>
              </a:lnSpc>
            </a:pPr>
            <a:r>
              <a:rPr lang="en-US" dirty="0"/>
              <a:t>If you have any questions about this or any other scholarship competition, or to sign up for a virtual meeting, we recommend that you contact </a:t>
            </a:r>
            <a:r>
              <a:rPr lang="en-US" dirty="0">
                <a:hlinkClick r:id="rId2"/>
              </a:rPr>
              <a:t>gradscholarships@ontariotechu.ca</a:t>
            </a:r>
            <a:r>
              <a:rPr lang="en-US" dirty="0"/>
              <a:t>.</a:t>
            </a:r>
          </a:p>
          <a:p>
            <a:pPr>
              <a:lnSpc>
                <a:spcPct val="114000"/>
              </a:lnSpc>
            </a:pPr>
            <a:r>
              <a:rPr lang="en-US" dirty="0"/>
              <a:t>The Student Awards and Financial Aid Office hours are Monday to Friday, 8:30 a.m. to 4:30 p.m. </a:t>
            </a:r>
          </a:p>
          <a:p>
            <a:pPr>
              <a:lnSpc>
                <a:spcPct val="114000"/>
              </a:lnSpc>
            </a:pPr>
            <a:r>
              <a:rPr lang="en-US" dirty="0"/>
              <a:t>We are located on the first floor of the Software and Informatics Research Centre (SIRC), at 40 </a:t>
            </a:r>
            <a:r>
              <a:rPr lang="en-US" dirty="0" err="1"/>
              <a:t>Conlin</a:t>
            </a:r>
            <a:r>
              <a:rPr lang="en-US" dirty="0"/>
              <a:t> Road West (North Campus).</a:t>
            </a:r>
          </a:p>
          <a:p>
            <a:pPr>
              <a:lnSpc>
                <a:spcPct val="114000"/>
              </a:lnSpc>
            </a:pPr>
            <a:endParaRPr lang="en-US" dirty="0"/>
          </a:p>
          <a:p>
            <a:pPr>
              <a:lnSpc>
                <a:spcPct val="114000"/>
              </a:lnSpc>
            </a:pPr>
            <a:endParaRPr lang="en-US" dirty="0"/>
          </a:p>
          <a:p>
            <a:pPr>
              <a:lnSpc>
                <a:spcPct val="114000"/>
              </a:lnSpc>
            </a:pPr>
            <a:endParaRPr lang="en-US" dirty="0"/>
          </a:p>
        </p:txBody>
      </p:sp>
    </p:spTree>
    <p:extLst>
      <p:ext uri="{BB962C8B-B14F-4D97-AF65-F5344CB8AC3E}">
        <p14:creationId xmlns:p14="http://schemas.microsoft.com/office/powerpoint/2010/main" val="10192919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ED42E6E0-EC32-BE0D-4F86-7FCD819308EA}"/>
              </a:ext>
            </a:extLst>
          </p:cNvPr>
          <p:cNvSpPr>
            <a:spLocks noGrp="1"/>
          </p:cNvSpPr>
          <p:nvPr>
            <p:ph type="sldNum" sz="quarter" idx="4"/>
          </p:nvPr>
        </p:nvSpPr>
        <p:spPr/>
        <p:txBody>
          <a:bodyPr/>
          <a:lstStyle/>
          <a:p>
            <a:fld id="{85E11AA8-27C9-8241-B42F-4E697CE3E23E}" type="slidenum">
              <a:rPr lang="en-US" smtClean="0"/>
              <a:t>36</a:t>
            </a:fld>
            <a:endParaRPr lang="en-US" dirty="0"/>
          </a:p>
        </p:txBody>
      </p:sp>
      <p:sp>
        <p:nvSpPr>
          <p:cNvPr id="8" name="Title 2">
            <a:extLst>
              <a:ext uri="{FF2B5EF4-FFF2-40B4-BE49-F238E27FC236}">
                <a16:creationId xmlns:a16="http://schemas.microsoft.com/office/drawing/2014/main" id="{6992C887-DF68-7BA5-7644-E3F9CFA6BFE3}"/>
              </a:ext>
            </a:extLst>
          </p:cNvPr>
          <p:cNvSpPr>
            <a:spLocks noGrp="1"/>
          </p:cNvSpPr>
          <p:nvPr>
            <p:ph type="title"/>
          </p:nvPr>
        </p:nvSpPr>
        <p:spPr>
          <a:xfrm>
            <a:off x="805070" y="2584547"/>
            <a:ext cx="10548730" cy="1325563"/>
          </a:xfrm>
        </p:spPr>
        <p:txBody>
          <a:bodyPr>
            <a:normAutofit/>
          </a:bodyPr>
          <a:lstStyle/>
          <a:p>
            <a:pPr algn="ctr"/>
            <a:r>
              <a:rPr lang="en-US" sz="7200" dirty="0">
                <a:solidFill>
                  <a:srgbClr val="E75D2A"/>
                </a:solidFill>
                <a:latin typeface="Ubuntu" panose="020B0504030602030204" pitchFamily="34" charset="0"/>
              </a:rPr>
              <a:t>Thank you.</a:t>
            </a:r>
          </a:p>
        </p:txBody>
      </p:sp>
    </p:spTree>
    <p:extLst>
      <p:ext uri="{BB962C8B-B14F-4D97-AF65-F5344CB8AC3E}">
        <p14:creationId xmlns:p14="http://schemas.microsoft.com/office/powerpoint/2010/main" val="832765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AC16D9B-50CB-5B55-AC92-12A18AA71FA9}"/>
              </a:ext>
            </a:extLst>
          </p:cNvPr>
          <p:cNvSpPr>
            <a:spLocks noGrp="1"/>
          </p:cNvSpPr>
          <p:nvPr>
            <p:ph type="title"/>
          </p:nvPr>
        </p:nvSpPr>
        <p:spPr/>
        <p:txBody>
          <a:bodyPr/>
          <a:lstStyle/>
          <a:p>
            <a:r>
              <a:rPr lang="en-US" dirty="0"/>
              <a:t>Keys to a successful scholarship application</a:t>
            </a:r>
          </a:p>
        </p:txBody>
      </p:sp>
      <p:sp>
        <p:nvSpPr>
          <p:cNvPr id="7" name="Slide Number Placeholder 6">
            <a:extLst>
              <a:ext uri="{FF2B5EF4-FFF2-40B4-BE49-F238E27FC236}">
                <a16:creationId xmlns:a16="http://schemas.microsoft.com/office/drawing/2014/main" id="{98E692E4-DA69-0C02-E221-82CD617E0769}"/>
              </a:ext>
            </a:extLst>
          </p:cNvPr>
          <p:cNvSpPr>
            <a:spLocks noGrp="1"/>
          </p:cNvSpPr>
          <p:nvPr>
            <p:ph type="sldNum" sz="quarter" idx="11"/>
          </p:nvPr>
        </p:nvSpPr>
        <p:spPr/>
        <p:txBody>
          <a:bodyPr/>
          <a:lstStyle/>
          <a:p>
            <a:fld id="{85E11AA8-27C9-8241-B42F-4E697CE3E23E}" type="slidenum">
              <a:rPr lang="en-US" smtClean="0"/>
              <a:t>4</a:t>
            </a:fld>
            <a:endParaRPr lang="en-US" dirty="0"/>
          </a:p>
        </p:txBody>
      </p:sp>
      <p:sp>
        <p:nvSpPr>
          <p:cNvPr id="9" name="Text Placeholder 8">
            <a:extLst>
              <a:ext uri="{FF2B5EF4-FFF2-40B4-BE49-F238E27FC236}">
                <a16:creationId xmlns:a16="http://schemas.microsoft.com/office/drawing/2014/main" id="{45F31701-4E66-726E-C0EA-A8FD377B19B6}"/>
              </a:ext>
            </a:extLst>
          </p:cNvPr>
          <p:cNvSpPr>
            <a:spLocks noGrp="1"/>
          </p:cNvSpPr>
          <p:nvPr>
            <p:ph type="body" sz="quarter" idx="12"/>
          </p:nvPr>
        </p:nvSpPr>
        <p:spPr>
          <a:xfrm>
            <a:off x="805070" y="1973399"/>
            <a:ext cx="6490465" cy="3909875"/>
          </a:xfrm>
        </p:spPr>
        <p:txBody>
          <a:bodyPr/>
          <a:lstStyle/>
          <a:p>
            <a:pPr marL="457200" indent="-457200">
              <a:buClr>
                <a:srgbClr val="E75D2A"/>
              </a:buClr>
              <a:buFont typeface="+mj-lt"/>
              <a:buAutoNum type="arabicPeriod"/>
            </a:pPr>
            <a:r>
              <a:rPr lang="en-US" sz="2000" b="1" dirty="0">
                <a:solidFill>
                  <a:srgbClr val="E75D2A"/>
                </a:solidFill>
                <a:highlight>
                  <a:srgbClr val="FFFF00"/>
                </a:highlight>
              </a:rPr>
              <a:t>Read the website and application instructi</a:t>
            </a:r>
            <a:r>
              <a:rPr lang="en-US" sz="2000" b="1" dirty="0">
                <a:solidFill>
                  <a:srgbClr val="E75D2A"/>
                </a:solidFill>
              </a:rPr>
              <a:t>ons.</a:t>
            </a:r>
          </a:p>
          <a:p>
            <a:pPr marL="457200" indent="-457200">
              <a:buClr>
                <a:srgbClr val="E75D2A"/>
              </a:buClr>
              <a:buFont typeface="+mj-lt"/>
              <a:buAutoNum type="arabicPeriod"/>
            </a:pPr>
            <a:r>
              <a:rPr lang="en-US" sz="2000" dirty="0">
                <a:solidFill>
                  <a:srgbClr val="003556"/>
                </a:solidFill>
              </a:rPr>
              <a:t>Attach complete transcripts for each degree completed and in-progress.</a:t>
            </a:r>
          </a:p>
          <a:p>
            <a:pPr marL="457200" indent="-457200">
              <a:buClr>
                <a:srgbClr val="E75D2A"/>
              </a:buClr>
              <a:buFont typeface="+mj-lt"/>
              <a:buAutoNum type="arabicPeriod"/>
            </a:pPr>
            <a:r>
              <a:rPr lang="en-US" sz="2000" dirty="0">
                <a:solidFill>
                  <a:srgbClr val="003556"/>
                </a:solidFill>
              </a:rPr>
              <a:t>Well thought-out and well-written research proposal.</a:t>
            </a:r>
          </a:p>
          <a:p>
            <a:pPr marL="457200" indent="-457200">
              <a:buClr>
                <a:srgbClr val="E75D2A"/>
              </a:buClr>
              <a:buFont typeface="+mj-lt"/>
              <a:buAutoNum type="arabicPeriod"/>
            </a:pPr>
            <a:r>
              <a:rPr lang="en-US" sz="2000" dirty="0">
                <a:solidFill>
                  <a:srgbClr val="003556"/>
                </a:solidFill>
              </a:rPr>
              <a:t>Clear details of your accomplishments and contributions.</a:t>
            </a:r>
          </a:p>
          <a:p>
            <a:pPr marL="457200" indent="-457200">
              <a:buClr>
                <a:srgbClr val="E75D2A"/>
              </a:buClr>
              <a:buFont typeface="+mj-lt"/>
              <a:buAutoNum type="arabicPeriod"/>
            </a:pPr>
            <a:r>
              <a:rPr lang="en-US" sz="2000" dirty="0">
                <a:solidFill>
                  <a:srgbClr val="003556"/>
                </a:solidFill>
              </a:rPr>
              <a:t>High quality reference letters.</a:t>
            </a:r>
          </a:p>
        </p:txBody>
      </p:sp>
      <p:pic>
        <p:nvPicPr>
          <p:cNvPr id="13" name="Picture 12" descr="Close up of checklist">
            <a:extLst>
              <a:ext uri="{FF2B5EF4-FFF2-40B4-BE49-F238E27FC236}">
                <a16:creationId xmlns:a16="http://schemas.microsoft.com/office/drawing/2014/main" id="{D2376676-654B-33D0-B011-2C6C60C900F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321406" y="1973399"/>
            <a:ext cx="3926601" cy="3999898"/>
          </a:xfrm>
          <a:prstGeom prst="rect">
            <a:avLst/>
          </a:prstGeom>
        </p:spPr>
      </p:pic>
    </p:spTree>
    <p:extLst>
      <p:ext uri="{BB962C8B-B14F-4D97-AF65-F5344CB8AC3E}">
        <p14:creationId xmlns:p14="http://schemas.microsoft.com/office/powerpoint/2010/main" val="2307824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EE8816A-20EB-8632-4909-11DDFED2E57F}"/>
              </a:ext>
            </a:extLst>
          </p:cNvPr>
          <p:cNvSpPr>
            <a:spLocks noGrp="1"/>
          </p:cNvSpPr>
          <p:nvPr>
            <p:ph type="title"/>
          </p:nvPr>
        </p:nvSpPr>
        <p:spPr/>
        <p:txBody>
          <a:bodyPr/>
          <a:lstStyle/>
          <a:p>
            <a:r>
              <a:rPr lang="en-US" dirty="0"/>
              <a:t>OGS and QEII-GSST</a:t>
            </a:r>
          </a:p>
        </p:txBody>
      </p:sp>
      <p:sp>
        <p:nvSpPr>
          <p:cNvPr id="7" name="Slide Number Placeholder 6">
            <a:extLst>
              <a:ext uri="{FF2B5EF4-FFF2-40B4-BE49-F238E27FC236}">
                <a16:creationId xmlns:a16="http://schemas.microsoft.com/office/drawing/2014/main" id="{201EBE2F-D9CA-2850-3FB0-DFA4289A2D13}"/>
              </a:ext>
            </a:extLst>
          </p:cNvPr>
          <p:cNvSpPr>
            <a:spLocks noGrp="1"/>
          </p:cNvSpPr>
          <p:nvPr>
            <p:ph type="sldNum" sz="quarter" idx="11"/>
          </p:nvPr>
        </p:nvSpPr>
        <p:spPr/>
        <p:txBody>
          <a:bodyPr/>
          <a:lstStyle/>
          <a:p>
            <a:fld id="{85E11AA8-27C9-8241-B42F-4E697CE3E23E}" type="slidenum">
              <a:rPr lang="en-US" smtClean="0"/>
              <a:t>5</a:t>
            </a:fld>
            <a:endParaRPr lang="en-US" dirty="0"/>
          </a:p>
        </p:txBody>
      </p:sp>
      <p:sp>
        <p:nvSpPr>
          <p:cNvPr id="9" name="Text Placeholder 8">
            <a:extLst>
              <a:ext uri="{FF2B5EF4-FFF2-40B4-BE49-F238E27FC236}">
                <a16:creationId xmlns:a16="http://schemas.microsoft.com/office/drawing/2014/main" id="{738A158A-E481-2621-5AA6-10B154B472A1}"/>
              </a:ext>
            </a:extLst>
          </p:cNvPr>
          <p:cNvSpPr>
            <a:spLocks noGrp="1"/>
          </p:cNvSpPr>
          <p:nvPr>
            <p:ph type="body" sz="quarter" idx="12"/>
          </p:nvPr>
        </p:nvSpPr>
        <p:spPr/>
        <p:txBody>
          <a:bodyPr/>
          <a:lstStyle/>
          <a:p>
            <a:r>
              <a:rPr lang="en-US" sz="2000" dirty="0">
                <a:solidFill>
                  <a:srgbClr val="003556"/>
                </a:solidFill>
              </a:rPr>
              <a:t>Eligibility: </a:t>
            </a:r>
          </a:p>
          <a:p>
            <a:pPr lvl="1"/>
            <a:r>
              <a:rPr lang="en-US" sz="1800" dirty="0">
                <a:solidFill>
                  <a:srgbClr val="003556"/>
                </a:solidFill>
              </a:rPr>
              <a:t>OGS: Canadian citizen/PR and international students </a:t>
            </a:r>
          </a:p>
          <a:p>
            <a:pPr lvl="1"/>
            <a:r>
              <a:rPr lang="en-US" sz="1800" dirty="0">
                <a:solidFill>
                  <a:srgbClr val="003556"/>
                </a:solidFill>
              </a:rPr>
              <a:t>QEII-GSST: Canadian Citizen/PR, STEM disciplines</a:t>
            </a:r>
          </a:p>
          <a:p>
            <a:r>
              <a:rPr lang="en-US" sz="2000" dirty="0">
                <a:solidFill>
                  <a:srgbClr val="003556"/>
                </a:solidFill>
              </a:rPr>
              <a:t>Deadline: </a:t>
            </a:r>
            <a:r>
              <a:rPr lang="en-US" sz="2000" b="1" dirty="0">
                <a:solidFill>
                  <a:srgbClr val="E75D2A"/>
                </a:solidFill>
              </a:rPr>
              <a:t>December 1</a:t>
            </a:r>
          </a:p>
          <a:p>
            <a:r>
              <a:rPr lang="en-US" sz="2000" dirty="0">
                <a:solidFill>
                  <a:srgbClr val="003556"/>
                </a:solidFill>
              </a:rPr>
              <a:t>Value: $15,000 per year</a:t>
            </a:r>
          </a:p>
          <a:p>
            <a:r>
              <a:rPr lang="en-US" sz="2000" dirty="0">
                <a:solidFill>
                  <a:srgbClr val="003556"/>
                </a:solidFill>
              </a:rPr>
              <a:t>Quota: </a:t>
            </a:r>
          </a:p>
          <a:p>
            <a:pPr lvl="1"/>
            <a:r>
              <a:rPr lang="en-US" sz="1800" dirty="0">
                <a:solidFill>
                  <a:srgbClr val="003556"/>
                </a:solidFill>
              </a:rPr>
              <a:t>28 OGS (of which two awards are allocated to International students)</a:t>
            </a:r>
          </a:p>
          <a:p>
            <a:pPr lvl="1"/>
            <a:r>
              <a:rPr lang="en-US" sz="1800" dirty="0">
                <a:solidFill>
                  <a:srgbClr val="003556"/>
                </a:solidFill>
              </a:rPr>
              <a:t>7 QEII-GSST</a:t>
            </a:r>
          </a:p>
          <a:p>
            <a:r>
              <a:rPr lang="en-US" sz="2000" dirty="0">
                <a:solidFill>
                  <a:srgbClr val="003556"/>
                </a:solidFill>
              </a:rPr>
              <a:t>Master’s students cannot exceed 2 years of OGS/QEII-GSST funding</a:t>
            </a:r>
          </a:p>
          <a:p>
            <a:r>
              <a:rPr lang="en-US" sz="2000" dirty="0">
                <a:solidFill>
                  <a:srgbClr val="003556"/>
                </a:solidFill>
              </a:rPr>
              <a:t>Doctoral students cannot exceed 4 years of OGS/QEII-GSST funding</a:t>
            </a:r>
          </a:p>
          <a:p>
            <a:r>
              <a:rPr lang="en-US" sz="2000" dirty="0">
                <a:solidFill>
                  <a:srgbClr val="003556"/>
                </a:solidFill>
              </a:rPr>
              <a:t>Normally only students within their program time limits are selected</a:t>
            </a:r>
          </a:p>
          <a:p>
            <a:endParaRPr lang="en-US" dirty="0">
              <a:solidFill>
                <a:srgbClr val="003556"/>
              </a:solidFill>
            </a:endParaRPr>
          </a:p>
        </p:txBody>
      </p:sp>
    </p:spTree>
    <p:extLst>
      <p:ext uri="{BB962C8B-B14F-4D97-AF65-F5344CB8AC3E}">
        <p14:creationId xmlns:p14="http://schemas.microsoft.com/office/powerpoint/2010/main" val="2322774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C2D36B9-D253-F8B8-0D97-FC2A33DA6FB0}"/>
              </a:ext>
            </a:extLst>
          </p:cNvPr>
          <p:cNvSpPr>
            <a:spLocks noGrp="1"/>
          </p:cNvSpPr>
          <p:nvPr>
            <p:ph type="title"/>
          </p:nvPr>
        </p:nvSpPr>
        <p:spPr/>
        <p:txBody>
          <a:bodyPr/>
          <a:lstStyle/>
          <a:p>
            <a:r>
              <a:rPr lang="en-US" dirty="0"/>
              <a:t>OGS/QEII Selection Criteria Weightings </a:t>
            </a:r>
            <a:r>
              <a:rPr lang="en-US" sz="2400" dirty="0"/>
              <a:t>(Master’s/Doctoral)</a:t>
            </a:r>
          </a:p>
        </p:txBody>
      </p:sp>
      <p:sp>
        <p:nvSpPr>
          <p:cNvPr id="7" name="Slide Number Placeholder 6">
            <a:extLst>
              <a:ext uri="{FF2B5EF4-FFF2-40B4-BE49-F238E27FC236}">
                <a16:creationId xmlns:a16="http://schemas.microsoft.com/office/drawing/2014/main" id="{1C44FF41-D1AA-A048-C67E-97538B0D3E7E}"/>
              </a:ext>
            </a:extLst>
          </p:cNvPr>
          <p:cNvSpPr>
            <a:spLocks noGrp="1"/>
          </p:cNvSpPr>
          <p:nvPr>
            <p:ph type="sldNum" sz="quarter" idx="11"/>
          </p:nvPr>
        </p:nvSpPr>
        <p:spPr/>
        <p:txBody>
          <a:bodyPr/>
          <a:lstStyle/>
          <a:p>
            <a:fld id="{85E11AA8-27C9-8241-B42F-4E697CE3E23E}" type="slidenum">
              <a:rPr lang="en-US" smtClean="0"/>
              <a:t>6</a:t>
            </a:fld>
            <a:endParaRPr lang="en-US" dirty="0"/>
          </a:p>
        </p:txBody>
      </p:sp>
      <p:sp>
        <p:nvSpPr>
          <p:cNvPr id="9" name="Text Placeholder 8">
            <a:extLst>
              <a:ext uri="{FF2B5EF4-FFF2-40B4-BE49-F238E27FC236}">
                <a16:creationId xmlns:a16="http://schemas.microsoft.com/office/drawing/2014/main" id="{01C406DC-69F8-E459-59CE-605BEEBCF153}"/>
              </a:ext>
            </a:extLst>
          </p:cNvPr>
          <p:cNvSpPr>
            <a:spLocks noGrp="1"/>
          </p:cNvSpPr>
          <p:nvPr>
            <p:ph type="body" sz="quarter" idx="12"/>
          </p:nvPr>
        </p:nvSpPr>
        <p:spPr>
          <a:xfrm>
            <a:off x="805069" y="1973399"/>
            <a:ext cx="10886821" cy="3909875"/>
          </a:xfrm>
        </p:spPr>
        <p:txBody>
          <a:bodyPr/>
          <a:lstStyle/>
          <a:p>
            <a:pPr marL="0" indent="0">
              <a:buNone/>
            </a:pPr>
            <a:r>
              <a:rPr lang="en-US" sz="2000" dirty="0">
                <a:solidFill>
                  <a:srgbClr val="003556"/>
                </a:solidFill>
              </a:rPr>
              <a:t>Ensure your application addresses these criteria:</a:t>
            </a:r>
          </a:p>
          <a:p>
            <a:r>
              <a:rPr lang="en-US" sz="2000" b="1" dirty="0">
                <a:solidFill>
                  <a:srgbClr val="E75D2A"/>
                </a:solidFill>
              </a:rPr>
              <a:t>Academic excellence (50%)</a:t>
            </a:r>
          </a:p>
          <a:p>
            <a:pPr lvl="1"/>
            <a:r>
              <a:rPr lang="en-US" sz="1800" dirty="0">
                <a:solidFill>
                  <a:srgbClr val="003556"/>
                </a:solidFill>
              </a:rPr>
              <a:t>First class average</a:t>
            </a:r>
          </a:p>
          <a:p>
            <a:pPr lvl="1"/>
            <a:r>
              <a:rPr lang="en-US" sz="1800" dirty="0">
                <a:solidFill>
                  <a:srgbClr val="003556"/>
                </a:solidFill>
              </a:rPr>
              <a:t>Duration of previous studies</a:t>
            </a:r>
          </a:p>
          <a:p>
            <a:pPr lvl="1"/>
            <a:r>
              <a:rPr lang="en-US" sz="1800" dirty="0">
                <a:solidFill>
                  <a:srgbClr val="003556"/>
                </a:solidFill>
              </a:rPr>
              <a:t>Scholarships and awards held</a:t>
            </a:r>
          </a:p>
          <a:p>
            <a:r>
              <a:rPr lang="en-US" sz="2000" b="1" dirty="0">
                <a:solidFill>
                  <a:srgbClr val="E75D2A"/>
                </a:solidFill>
              </a:rPr>
              <a:t>Research potential or ability (30%)</a:t>
            </a:r>
          </a:p>
          <a:p>
            <a:pPr lvl="1"/>
            <a:r>
              <a:rPr lang="en-US" sz="1800" dirty="0">
                <a:solidFill>
                  <a:srgbClr val="003556"/>
                </a:solidFill>
              </a:rPr>
              <a:t>Quality and originality of contributions to research</a:t>
            </a:r>
          </a:p>
          <a:p>
            <a:pPr lvl="1"/>
            <a:r>
              <a:rPr lang="en-US" sz="1800" dirty="0">
                <a:solidFill>
                  <a:srgbClr val="003556"/>
                </a:solidFill>
              </a:rPr>
              <a:t>Significance of proposed research</a:t>
            </a:r>
          </a:p>
          <a:p>
            <a:pPr lvl="1"/>
            <a:r>
              <a:rPr lang="en-US" sz="1800" dirty="0">
                <a:solidFill>
                  <a:srgbClr val="003556"/>
                </a:solidFill>
              </a:rPr>
              <a:t>Initiative, independence</a:t>
            </a:r>
          </a:p>
          <a:p>
            <a:pPr>
              <a:lnSpc>
                <a:spcPct val="114000"/>
              </a:lnSpc>
            </a:pPr>
            <a:r>
              <a:rPr lang="en-US" sz="2000" b="1" dirty="0">
                <a:solidFill>
                  <a:srgbClr val="E75D2A"/>
                </a:solidFill>
              </a:rPr>
              <a:t>Communication, personal characteristics, interpersonal skills </a:t>
            </a:r>
            <a:br>
              <a:rPr lang="en-US" sz="2000" b="1" dirty="0">
                <a:solidFill>
                  <a:srgbClr val="E75D2A"/>
                </a:solidFill>
              </a:rPr>
            </a:br>
            <a:r>
              <a:rPr lang="en-US" sz="2000" b="1" dirty="0">
                <a:solidFill>
                  <a:srgbClr val="E75D2A"/>
                </a:solidFill>
              </a:rPr>
              <a:t>and leadership abilities (20%)</a:t>
            </a:r>
          </a:p>
          <a:p>
            <a:endParaRPr lang="en-US" sz="2000" dirty="0">
              <a:solidFill>
                <a:srgbClr val="003556"/>
              </a:solidFill>
            </a:endParaRPr>
          </a:p>
        </p:txBody>
      </p:sp>
    </p:spTree>
    <p:extLst>
      <p:ext uri="{BB962C8B-B14F-4D97-AF65-F5344CB8AC3E}">
        <p14:creationId xmlns:p14="http://schemas.microsoft.com/office/powerpoint/2010/main" val="3504276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D4325BB-7566-9F5B-B8BA-D7488BF6A309}"/>
              </a:ext>
            </a:extLst>
          </p:cNvPr>
          <p:cNvSpPr>
            <a:spLocks noGrp="1"/>
          </p:cNvSpPr>
          <p:nvPr>
            <p:ph type="title"/>
          </p:nvPr>
        </p:nvSpPr>
        <p:spPr>
          <a:xfrm>
            <a:off x="805069" y="365125"/>
            <a:ext cx="10886821" cy="1325563"/>
          </a:xfrm>
        </p:spPr>
        <p:txBody>
          <a:bodyPr>
            <a:normAutofit fontScale="90000"/>
          </a:bodyPr>
          <a:lstStyle/>
          <a:p>
            <a:r>
              <a:rPr lang="en-US" sz="4000" dirty="0"/>
              <a:t>Canada Graduate Research Scholarship – Master’s (CGRS-M) </a:t>
            </a:r>
            <a:br>
              <a:rPr lang="en-US" dirty="0"/>
            </a:br>
            <a:r>
              <a:rPr lang="en-US" sz="2700" dirty="0"/>
              <a:t>CIHR / NSERC / SSHRC</a:t>
            </a:r>
          </a:p>
        </p:txBody>
      </p:sp>
      <p:sp>
        <p:nvSpPr>
          <p:cNvPr id="7" name="Slide Number Placeholder 6">
            <a:extLst>
              <a:ext uri="{FF2B5EF4-FFF2-40B4-BE49-F238E27FC236}">
                <a16:creationId xmlns:a16="http://schemas.microsoft.com/office/drawing/2014/main" id="{F2B6D42F-F59A-D113-A3E7-7A524F563FB2}"/>
              </a:ext>
            </a:extLst>
          </p:cNvPr>
          <p:cNvSpPr>
            <a:spLocks noGrp="1"/>
          </p:cNvSpPr>
          <p:nvPr>
            <p:ph type="sldNum" sz="quarter" idx="11"/>
          </p:nvPr>
        </p:nvSpPr>
        <p:spPr/>
        <p:txBody>
          <a:bodyPr/>
          <a:lstStyle/>
          <a:p>
            <a:fld id="{85E11AA8-27C9-8241-B42F-4E697CE3E23E}" type="slidenum">
              <a:rPr lang="en-US" smtClean="0"/>
              <a:t>7</a:t>
            </a:fld>
            <a:endParaRPr lang="en-US" dirty="0"/>
          </a:p>
        </p:txBody>
      </p:sp>
      <p:sp>
        <p:nvSpPr>
          <p:cNvPr id="9" name="Text Placeholder 8">
            <a:extLst>
              <a:ext uri="{FF2B5EF4-FFF2-40B4-BE49-F238E27FC236}">
                <a16:creationId xmlns:a16="http://schemas.microsoft.com/office/drawing/2014/main" id="{670EA774-E5DA-ADCB-4861-46BFC9672F79}"/>
              </a:ext>
            </a:extLst>
          </p:cNvPr>
          <p:cNvSpPr>
            <a:spLocks noGrp="1"/>
          </p:cNvSpPr>
          <p:nvPr>
            <p:ph type="body" sz="quarter" idx="12"/>
          </p:nvPr>
        </p:nvSpPr>
        <p:spPr/>
        <p:txBody>
          <a:bodyPr/>
          <a:lstStyle/>
          <a:p>
            <a:r>
              <a:rPr lang="en-US" dirty="0"/>
              <a:t>Eligibility: </a:t>
            </a:r>
          </a:p>
          <a:p>
            <a:pPr lvl="1"/>
            <a:r>
              <a:rPr lang="en-US" dirty="0"/>
              <a:t>Canadian citizen / permanent resident or protected person</a:t>
            </a:r>
          </a:p>
          <a:p>
            <a:pPr lvl="1"/>
            <a:r>
              <a:rPr lang="en-US" dirty="0"/>
              <a:t>Intend to pursue a Master’s program with a significant research component </a:t>
            </a:r>
          </a:p>
          <a:p>
            <a:r>
              <a:rPr lang="en-US" dirty="0"/>
              <a:t>Deadline: </a:t>
            </a:r>
            <a:r>
              <a:rPr lang="en-US" b="1" dirty="0">
                <a:solidFill>
                  <a:srgbClr val="E75D2A"/>
                </a:solidFill>
              </a:rPr>
              <a:t>December 1</a:t>
            </a:r>
          </a:p>
          <a:p>
            <a:r>
              <a:rPr lang="en-US" dirty="0"/>
              <a:t>Value: $27,000 per year</a:t>
            </a:r>
          </a:p>
          <a:p>
            <a:r>
              <a:rPr lang="en-US" dirty="0"/>
              <a:t>Quota: 12 (1 CIHR), (5 NSERC) and (6 SSHRC)</a:t>
            </a:r>
          </a:p>
        </p:txBody>
      </p:sp>
    </p:spTree>
    <p:extLst>
      <p:ext uri="{BB962C8B-B14F-4D97-AF65-F5344CB8AC3E}">
        <p14:creationId xmlns:p14="http://schemas.microsoft.com/office/powerpoint/2010/main" val="4053384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B378BDF-3AE1-97FF-883C-2AA5BD576CCF}"/>
              </a:ext>
            </a:extLst>
          </p:cNvPr>
          <p:cNvSpPr>
            <a:spLocks noGrp="1"/>
          </p:cNvSpPr>
          <p:nvPr>
            <p:ph type="title"/>
          </p:nvPr>
        </p:nvSpPr>
        <p:spPr/>
        <p:txBody>
          <a:bodyPr/>
          <a:lstStyle/>
          <a:p>
            <a:r>
              <a:rPr lang="en-US" dirty="0"/>
              <a:t>Tri- Agency Selection Criteria Weightings </a:t>
            </a:r>
            <a:r>
              <a:rPr lang="en-US" sz="2400" dirty="0"/>
              <a:t>(Master’s)</a:t>
            </a:r>
          </a:p>
        </p:txBody>
      </p:sp>
      <p:sp>
        <p:nvSpPr>
          <p:cNvPr id="7" name="Slide Number Placeholder 6">
            <a:extLst>
              <a:ext uri="{FF2B5EF4-FFF2-40B4-BE49-F238E27FC236}">
                <a16:creationId xmlns:a16="http://schemas.microsoft.com/office/drawing/2014/main" id="{2CE6C7C7-EB10-89EF-F553-8103C796522C}"/>
              </a:ext>
            </a:extLst>
          </p:cNvPr>
          <p:cNvSpPr>
            <a:spLocks noGrp="1"/>
          </p:cNvSpPr>
          <p:nvPr>
            <p:ph type="sldNum" sz="quarter" idx="11"/>
          </p:nvPr>
        </p:nvSpPr>
        <p:spPr/>
        <p:txBody>
          <a:bodyPr/>
          <a:lstStyle/>
          <a:p>
            <a:fld id="{85E11AA8-27C9-8241-B42F-4E697CE3E23E}" type="slidenum">
              <a:rPr lang="en-US" smtClean="0"/>
              <a:t>8</a:t>
            </a:fld>
            <a:endParaRPr lang="en-US" dirty="0"/>
          </a:p>
        </p:txBody>
      </p:sp>
      <p:sp>
        <p:nvSpPr>
          <p:cNvPr id="10" name="Text Placeholder 8">
            <a:extLst>
              <a:ext uri="{FF2B5EF4-FFF2-40B4-BE49-F238E27FC236}">
                <a16:creationId xmlns:a16="http://schemas.microsoft.com/office/drawing/2014/main" id="{0AC535C8-C76B-404E-4E1D-B676F8FFDC64}"/>
              </a:ext>
            </a:extLst>
          </p:cNvPr>
          <p:cNvSpPr>
            <a:spLocks noGrp="1"/>
          </p:cNvSpPr>
          <p:nvPr>
            <p:ph type="body" sz="quarter" idx="12"/>
          </p:nvPr>
        </p:nvSpPr>
        <p:spPr>
          <a:xfrm>
            <a:off x="805069" y="1973399"/>
            <a:ext cx="10886821" cy="3909875"/>
          </a:xfrm>
        </p:spPr>
        <p:txBody>
          <a:bodyPr/>
          <a:lstStyle/>
          <a:p>
            <a:pPr marL="0" indent="0">
              <a:buNone/>
            </a:pPr>
            <a:r>
              <a:rPr lang="en-US" sz="2000" dirty="0">
                <a:solidFill>
                  <a:srgbClr val="003556"/>
                </a:solidFill>
              </a:rPr>
              <a:t>Ensure your application addresses these criteria:</a:t>
            </a:r>
          </a:p>
          <a:p>
            <a:r>
              <a:rPr lang="en-US" sz="2000" b="1" dirty="0">
                <a:solidFill>
                  <a:srgbClr val="E75D2A"/>
                </a:solidFill>
              </a:rPr>
              <a:t>Academic excellence (50%)</a:t>
            </a:r>
          </a:p>
          <a:p>
            <a:pPr lvl="1"/>
            <a:r>
              <a:rPr lang="en-US" sz="1800" dirty="0">
                <a:solidFill>
                  <a:srgbClr val="003556"/>
                </a:solidFill>
              </a:rPr>
              <a:t>First class average</a:t>
            </a:r>
          </a:p>
          <a:p>
            <a:pPr lvl="1"/>
            <a:r>
              <a:rPr lang="en-US" sz="1800" dirty="0">
                <a:solidFill>
                  <a:srgbClr val="003556"/>
                </a:solidFill>
              </a:rPr>
              <a:t>Duration of previous studies</a:t>
            </a:r>
          </a:p>
          <a:p>
            <a:pPr lvl="1"/>
            <a:r>
              <a:rPr lang="en-US" sz="1800" dirty="0">
                <a:solidFill>
                  <a:srgbClr val="003556"/>
                </a:solidFill>
              </a:rPr>
              <a:t>Scholarships and awards held</a:t>
            </a:r>
          </a:p>
          <a:p>
            <a:r>
              <a:rPr lang="en-US" sz="2000" b="1" dirty="0">
                <a:solidFill>
                  <a:srgbClr val="E75D2A"/>
                </a:solidFill>
              </a:rPr>
              <a:t>Research potential (30%)</a:t>
            </a:r>
          </a:p>
          <a:p>
            <a:pPr lvl="1"/>
            <a:r>
              <a:rPr lang="en-US" sz="1800" dirty="0">
                <a:solidFill>
                  <a:srgbClr val="003556"/>
                </a:solidFill>
              </a:rPr>
              <a:t>Quality and originality of contributions to research</a:t>
            </a:r>
          </a:p>
          <a:p>
            <a:pPr lvl="1"/>
            <a:r>
              <a:rPr lang="en-US" sz="1800" dirty="0">
                <a:solidFill>
                  <a:srgbClr val="003556"/>
                </a:solidFill>
              </a:rPr>
              <a:t>Significance of proposed research</a:t>
            </a:r>
          </a:p>
          <a:p>
            <a:pPr lvl="1"/>
            <a:r>
              <a:rPr lang="en-US" sz="1800" dirty="0">
                <a:solidFill>
                  <a:srgbClr val="003556"/>
                </a:solidFill>
              </a:rPr>
              <a:t>Initiative, independence</a:t>
            </a:r>
          </a:p>
          <a:p>
            <a:pPr>
              <a:lnSpc>
                <a:spcPct val="114000"/>
              </a:lnSpc>
            </a:pPr>
            <a:r>
              <a:rPr lang="en-US" sz="2000" b="1" dirty="0">
                <a:solidFill>
                  <a:srgbClr val="E75D2A"/>
                </a:solidFill>
              </a:rPr>
              <a:t>Personal characteristics &amp; interpersonal skills (20%)</a:t>
            </a:r>
          </a:p>
          <a:p>
            <a:endParaRPr lang="en-US" sz="2000" dirty="0">
              <a:solidFill>
                <a:srgbClr val="003556"/>
              </a:solidFill>
            </a:endParaRPr>
          </a:p>
        </p:txBody>
      </p:sp>
    </p:spTree>
    <p:extLst>
      <p:ext uri="{BB962C8B-B14F-4D97-AF65-F5344CB8AC3E}">
        <p14:creationId xmlns:p14="http://schemas.microsoft.com/office/powerpoint/2010/main" val="1312530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1E9495F-D7B4-F1EB-8687-2A72FCC58BA3}"/>
              </a:ext>
            </a:extLst>
          </p:cNvPr>
          <p:cNvSpPr>
            <a:spLocks noGrp="1"/>
          </p:cNvSpPr>
          <p:nvPr>
            <p:ph type="title"/>
          </p:nvPr>
        </p:nvSpPr>
        <p:spPr/>
        <p:txBody>
          <a:bodyPr>
            <a:normAutofit fontScale="90000"/>
          </a:bodyPr>
          <a:lstStyle/>
          <a:p>
            <a:r>
              <a:rPr lang="en-US" dirty="0"/>
              <a:t>Canada Graduate Research Scholarships – Doctoral</a:t>
            </a:r>
            <a:br>
              <a:rPr lang="en-US" dirty="0"/>
            </a:br>
            <a:r>
              <a:rPr lang="en-US" dirty="0"/>
              <a:t>(CGRS-D) CIHR, NSERC and SSHRC </a:t>
            </a:r>
          </a:p>
        </p:txBody>
      </p:sp>
      <p:sp>
        <p:nvSpPr>
          <p:cNvPr id="7" name="Slide Number Placeholder 6">
            <a:extLst>
              <a:ext uri="{FF2B5EF4-FFF2-40B4-BE49-F238E27FC236}">
                <a16:creationId xmlns:a16="http://schemas.microsoft.com/office/drawing/2014/main" id="{AC59EFBF-1B14-A50D-6798-EE544BB936E4}"/>
              </a:ext>
            </a:extLst>
          </p:cNvPr>
          <p:cNvSpPr>
            <a:spLocks noGrp="1"/>
          </p:cNvSpPr>
          <p:nvPr>
            <p:ph type="sldNum" sz="quarter" idx="11"/>
          </p:nvPr>
        </p:nvSpPr>
        <p:spPr/>
        <p:txBody>
          <a:bodyPr/>
          <a:lstStyle/>
          <a:p>
            <a:fld id="{85E11AA8-27C9-8241-B42F-4E697CE3E23E}" type="slidenum">
              <a:rPr lang="en-US" smtClean="0"/>
              <a:t>9</a:t>
            </a:fld>
            <a:endParaRPr lang="en-US" dirty="0"/>
          </a:p>
        </p:txBody>
      </p:sp>
      <p:sp>
        <p:nvSpPr>
          <p:cNvPr id="9" name="Text Placeholder 8">
            <a:extLst>
              <a:ext uri="{FF2B5EF4-FFF2-40B4-BE49-F238E27FC236}">
                <a16:creationId xmlns:a16="http://schemas.microsoft.com/office/drawing/2014/main" id="{79205313-E1C0-CACD-20D5-5C9AA45C4CA8}"/>
              </a:ext>
            </a:extLst>
          </p:cNvPr>
          <p:cNvSpPr>
            <a:spLocks noGrp="1"/>
          </p:cNvSpPr>
          <p:nvPr>
            <p:ph type="body" sz="quarter" idx="12"/>
          </p:nvPr>
        </p:nvSpPr>
        <p:spPr>
          <a:xfrm>
            <a:off x="805070" y="1973399"/>
            <a:ext cx="10548730" cy="4122601"/>
          </a:xfrm>
        </p:spPr>
        <p:txBody>
          <a:bodyPr/>
          <a:lstStyle/>
          <a:p>
            <a:pPr>
              <a:lnSpc>
                <a:spcPct val="114000"/>
              </a:lnSpc>
            </a:pPr>
            <a:r>
              <a:rPr lang="en-US" dirty="0"/>
              <a:t>Eligibility: </a:t>
            </a:r>
          </a:p>
          <a:p>
            <a:pPr lvl="1">
              <a:lnSpc>
                <a:spcPct val="114000"/>
              </a:lnSpc>
            </a:pPr>
            <a:r>
              <a:rPr lang="en-US" dirty="0"/>
              <a:t>Canadian citizen/permanent resident or protected person</a:t>
            </a:r>
          </a:p>
          <a:p>
            <a:pPr lvl="1">
              <a:lnSpc>
                <a:spcPct val="114000"/>
              </a:lnSpc>
            </a:pPr>
            <a:r>
              <a:rPr lang="en-US" dirty="0"/>
              <a:t>International applicants – must be currently enrolled in a doctoral program of study.</a:t>
            </a:r>
          </a:p>
          <a:p>
            <a:pPr>
              <a:lnSpc>
                <a:spcPct val="114000"/>
              </a:lnSpc>
            </a:pPr>
            <a:r>
              <a:rPr lang="en-US" dirty="0"/>
              <a:t>Be conducting research under the relevant agency mandate </a:t>
            </a:r>
          </a:p>
          <a:p>
            <a:pPr lvl="1">
              <a:lnSpc>
                <a:spcPct val="114000"/>
              </a:lnSpc>
            </a:pPr>
            <a:r>
              <a:rPr lang="en-US" dirty="0"/>
              <a:t>Refer to official site for Subject Matter Eligibility and </a:t>
            </a:r>
            <a:r>
              <a:rPr lang="en-US" b="1" dirty="0"/>
              <a:t>speak to a faculty member </a:t>
            </a:r>
            <a:r>
              <a:rPr lang="en-US" dirty="0"/>
              <a:t>to confirm your proposal meets the mandate</a:t>
            </a:r>
          </a:p>
          <a:p>
            <a:pPr>
              <a:lnSpc>
                <a:spcPct val="114000"/>
              </a:lnSpc>
            </a:pPr>
            <a:r>
              <a:rPr lang="en-US" dirty="0"/>
              <a:t>Deadline: </a:t>
            </a:r>
            <a:r>
              <a:rPr lang="en-US" b="1" dirty="0">
                <a:solidFill>
                  <a:srgbClr val="E75D2A"/>
                </a:solidFill>
              </a:rPr>
              <a:t>September 19 (internal)</a:t>
            </a:r>
          </a:p>
          <a:p>
            <a:pPr>
              <a:lnSpc>
                <a:spcPct val="114000"/>
              </a:lnSpc>
            </a:pPr>
            <a:r>
              <a:rPr lang="en-US" dirty="0"/>
              <a:t>Value: $40,000 </a:t>
            </a:r>
          </a:p>
          <a:p>
            <a:pPr>
              <a:lnSpc>
                <a:spcPct val="114000"/>
              </a:lnSpc>
            </a:pPr>
            <a:r>
              <a:rPr lang="en-US"/>
              <a:t>Nomination quota</a:t>
            </a:r>
            <a:r>
              <a:rPr lang="en-US" dirty="0"/>
              <a:t>: 9 (3 CIHR), (3 NSERC) and (3 SSHRC)</a:t>
            </a:r>
          </a:p>
          <a:p>
            <a:endParaRPr lang="en-US" dirty="0"/>
          </a:p>
        </p:txBody>
      </p:sp>
    </p:spTree>
    <p:extLst>
      <p:ext uri="{BB962C8B-B14F-4D97-AF65-F5344CB8AC3E}">
        <p14:creationId xmlns:p14="http://schemas.microsoft.com/office/powerpoint/2010/main" val="272868192"/>
      </p:ext>
    </p:extLst>
  </p:cSld>
  <p:clrMapOvr>
    <a:masterClrMapping/>
  </p:clrMapOvr>
</p:sld>
</file>

<file path=ppt/theme/theme1.xml><?xml version="1.0" encoding="utf-8"?>
<a:theme xmlns:a="http://schemas.openxmlformats.org/drawingml/2006/main" name="Title Slide 1">
  <a:themeElements>
    <a:clrScheme name="Ontario Tech">
      <a:dk1>
        <a:srgbClr val="003C71"/>
      </a:dk1>
      <a:lt1>
        <a:srgbClr val="FFFFFF"/>
      </a:lt1>
      <a:dk2>
        <a:srgbClr val="003C71"/>
      </a:dk2>
      <a:lt2>
        <a:srgbClr val="E7E6E6"/>
      </a:lt2>
      <a:accent1>
        <a:srgbClr val="0077CA"/>
      </a:accent1>
      <a:accent2>
        <a:srgbClr val="E75D2A"/>
      </a:accent2>
      <a:accent3>
        <a:srgbClr val="5B6770"/>
      </a:accent3>
      <a:accent4>
        <a:srgbClr val="A7A8AA"/>
      </a:accent4>
      <a:accent5>
        <a:srgbClr val="ACA391"/>
      </a:accent5>
      <a:accent6>
        <a:srgbClr val="003C71"/>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9493E0FF-BCF3-9343-AA22-8AED2BCD578E}"/>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vider Slide 1">
  <a:themeElements>
    <a:clrScheme name="Ontario Tech">
      <a:dk1>
        <a:srgbClr val="003C71"/>
      </a:dk1>
      <a:lt1>
        <a:srgbClr val="FFFFFF"/>
      </a:lt1>
      <a:dk2>
        <a:srgbClr val="003C71"/>
      </a:dk2>
      <a:lt2>
        <a:srgbClr val="E7E6E6"/>
      </a:lt2>
      <a:accent1>
        <a:srgbClr val="0077CA"/>
      </a:accent1>
      <a:accent2>
        <a:srgbClr val="E75D2A"/>
      </a:accent2>
      <a:accent3>
        <a:srgbClr val="5B6770"/>
      </a:accent3>
      <a:accent4>
        <a:srgbClr val="A7A8AA"/>
      </a:accent4>
      <a:accent5>
        <a:srgbClr val="ACA391"/>
      </a:accent5>
      <a:accent6>
        <a:srgbClr val="003C71"/>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8697C6B9-8A2A-B14D-B3A2-CF8734ABBD02}"/>
    </a:ext>
  </a:extLst>
</a:theme>
</file>

<file path=ppt/theme/theme3.xml><?xml version="1.0" encoding="utf-8"?>
<a:theme xmlns:a="http://schemas.openxmlformats.org/drawingml/2006/main" name="Divider Slide 2">
  <a:themeElements>
    <a:clrScheme name="Ontario Tech">
      <a:dk1>
        <a:srgbClr val="003C71"/>
      </a:dk1>
      <a:lt1>
        <a:srgbClr val="FFFFFF"/>
      </a:lt1>
      <a:dk2>
        <a:srgbClr val="003C71"/>
      </a:dk2>
      <a:lt2>
        <a:srgbClr val="E7E6E6"/>
      </a:lt2>
      <a:accent1>
        <a:srgbClr val="0077CA"/>
      </a:accent1>
      <a:accent2>
        <a:srgbClr val="E75D2A"/>
      </a:accent2>
      <a:accent3>
        <a:srgbClr val="5B6770"/>
      </a:accent3>
      <a:accent4>
        <a:srgbClr val="A7A8AA"/>
      </a:accent4>
      <a:accent5>
        <a:srgbClr val="ACA391"/>
      </a:accent5>
      <a:accent6>
        <a:srgbClr val="003C71"/>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7B364013-FF80-E945-88F2-1030FF49BA34}"/>
    </a:ext>
  </a:extLst>
</a:theme>
</file>

<file path=ppt/theme/theme4.xml><?xml version="1.0" encoding="utf-8"?>
<a:theme xmlns:a="http://schemas.openxmlformats.org/drawingml/2006/main" name="Divider Slide 3">
  <a:themeElements>
    <a:clrScheme name="Ontario Tech">
      <a:dk1>
        <a:srgbClr val="003C71"/>
      </a:dk1>
      <a:lt1>
        <a:srgbClr val="FFFFFF"/>
      </a:lt1>
      <a:dk2>
        <a:srgbClr val="003C71"/>
      </a:dk2>
      <a:lt2>
        <a:srgbClr val="E7E6E6"/>
      </a:lt2>
      <a:accent1>
        <a:srgbClr val="0077CA"/>
      </a:accent1>
      <a:accent2>
        <a:srgbClr val="E75D2A"/>
      </a:accent2>
      <a:accent3>
        <a:srgbClr val="5B6770"/>
      </a:accent3>
      <a:accent4>
        <a:srgbClr val="A7A8AA"/>
      </a:accent4>
      <a:accent5>
        <a:srgbClr val="ACA391"/>
      </a:accent5>
      <a:accent6>
        <a:srgbClr val="003C71"/>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D27DC785-C247-E74A-B1E7-9F37FB1CA4D5}"/>
    </a:ext>
  </a:extLst>
</a:theme>
</file>

<file path=ppt/theme/theme5.xml><?xml version="1.0" encoding="utf-8"?>
<a:theme xmlns:a="http://schemas.openxmlformats.org/drawingml/2006/main" name="Divider Slide 4">
  <a:themeElements>
    <a:clrScheme name="Ontario Tech">
      <a:dk1>
        <a:srgbClr val="003C71"/>
      </a:dk1>
      <a:lt1>
        <a:srgbClr val="FFFFFF"/>
      </a:lt1>
      <a:dk2>
        <a:srgbClr val="003C71"/>
      </a:dk2>
      <a:lt2>
        <a:srgbClr val="E7E6E6"/>
      </a:lt2>
      <a:accent1>
        <a:srgbClr val="0077CA"/>
      </a:accent1>
      <a:accent2>
        <a:srgbClr val="E75D2A"/>
      </a:accent2>
      <a:accent3>
        <a:srgbClr val="5B6770"/>
      </a:accent3>
      <a:accent4>
        <a:srgbClr val="A7A8AA"/>
      </a:accent4>
      <a:accent5>
        <a:srgbClr val="ACA391"/>
      </a:accent5>
      <a:accent6>
        <a:srgbClr val="003C71"/>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12929DFC-5064-3344-A681-1B153E54833F}"/>
    </a:ext>
  </a:extLst>
</a:theme>
</file>

<file path=ppt/theme/theme6.xml><?xml version="1.0" encoding="utf-8"?>
<a:theme xmlns:a="http://schemas.openxmlformats.org/drawingml/2006/main" name="Divider Slide 5 - Quote">
  <a:themeElements>
    <a:clrScheme name="Ontario Tech">
      <a:dk1>
        <a:srgbClr val="003C71"/>
      </a:dk1>
      <a:lt1>
        <a:srgbClr val="FFFFFF"/>
      </a:lt1>
      <a:dk2>
        <a:srgbClr val="003C71"/>
      </a:dk2>
      <a:lt2>
        <a:srgbClr val="E7E6E6"/>
      </a:lt2>
      <a:accent1>
        <a:srgbClr val="0077CA"/>
      </a:accent1>
      <a:accent2>
        <a:srgbClr val="E75D2A"/>
      </a:accent2>
      <a:accent3>
        <a:srgbClr val="5B6770"/>
      </a:accent3>
      <a:accent4>
        <a:srgbClr val="A7A8AA"/>
      </a:accent4>
      <a:accent5>
        <a:srgbClr val="ACA391"/>
      </a:accent5>
      <a:accent6>
        <a:srgbClr val="003C71"/>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56E2C0C6-20F4-0948-B635-D5DB3DDAD8CA}"/>
    </a:ext>
  </a:extLst>
</a:theme>
</file>

<file path=ppt/theme/theme7.xml><?xml version="1.0" encoding="utf-8"?>
<a:theme xmlns:a="http://schemas.openxmlformats.org/drawingml/2006/main" name="Content Slides">
  <a:themeElements>
    <a:clrScheme name="Ontario Tech">
      <a:dk1>
        <a:srgbClr val="003C71"/>
      </a:dk1>
      <a:lt1>
        <a:srgbClr val="FFFFFF"/>
      </a:lt1>
      <a:dk2>
        <a:srgbClr val="003C71"/>
      </a:dk2>
      <a:lt2>
        <a:srgbClr val="E7E6E6"/>
      </a:lt2>
      <a:accent1>
        <a:srgbClr val="0077CA"/>
      </a:accent1>
      <a:accent2>
        <a:srgbClr val="E75D2A"/>
      </a:accent2>
      <a:accent3>
        <a:srgbClr val="5B6770"/>
      </a:accent3>
      <a:accent4>
        <a:srgbClr val="A7A8AA"/>
      </a:accent4>
      <a:accent5>
        <a:srgbClr val="ACA391"/>
      </a:accent5>
      <a:accent6>
        <a:srgbClr val="003C71"/>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12F9B1A7-3399-6847-88ED-52E79352D620}"/>
    </a:ext>
  </a:extLst>
</a:theme>
</file>

<file path=ppt/theme/theme8.xml><?xml version="1.0" encoding="utf-8"?>
<a:theme xmlns:a="http://schemas.openxmlformats.org/drawingml/2006/main" name="Stats Slide">
  <a:themeElements>
    <a:clrScheme name="OT Branded">
      <a:dk1>
        <a:srgbClr val="003B70"/>
      </a:dk1>
      <a:lt1>
        <a:srgbClr val="FFFFFF"/>
      </a:lt1>
      <a:dk2>
        <a:srgbClr val="003B70"/>
      </a:dk2>
      <a:lt2>
        <a:srgbClr val="E7E6E6"/>
      </a:lt2>
      <a:accent1>
        <a:srgbClr val="0077CA"/>
      </a:accent1>
      <a:accent2>
        <a:srgbClr val="E75D2A"/>
      </a:accent2>
      <a:accent3>
        <a:srgbClr val="5B6770"/>
      </a:accent3>
      <a:accent4>
        <a:srgbClr val="A7A8AA"/>
      </a:accent4>
      <a:accent5>
        <a:srgbClr val="ACA391"/>
      </a:accent5>
      <a:accent6>
        <a:srgbClr val="00283C"/>
      </a:accent6>
      <a:hlink>
        <a:srgbClr val="0077CA"/>
      </a:hlink>
      <a:folHlink>
        <a:srgbClr val="CACAC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9" id="{76D104F5-8FC1-7348-80FC-740960DD0925}" vid="{7ADFFA30-2001-9643-B80B-1CB6C21C620C}"/>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CA0329607543844AD42ED41A3A8B41D" ma:contentTypeVersion="4" ma:contentTypeDescription="Create a new document." ma:contentTypeScope="" ma:versionID="f4350f452c49ee08636ec1e3dbd5b5ed">
  <xsd:schema xmlns:xsd="http://www.w3.org/2001/XMLSchema" xmlns:xs="http://www.w3.org/2001/XMLSchema" xmlns:p="http://schemas.microsoft.com/office/2006/metadata/properties" xmlns:ns2="54f76ddc-a023-4a73-92d9-9e94f3373e32" targetNamespace="http://schemas.microsoft.com/office/2006/metadata/properties" ma:root="true" ma:fieldsID="be5977ce0ebe3229825c1bd0caf0ed3e" ns2:_="">
    <xsd:import namespace="54f76ddc-a023-4a73-92d9-9e94f3373e3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f76ddc-a023-4a73-92d9-9e94f3373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EE47AC-2CE7-4490-BB37-ADF7EB87B51C}">
  <ds:schemaRefs>
    <ds:schemaRef ds:uri="http://schemas.microsoft.com/sharepoint/v3/contenttype/forms"/>
  </ds:schemaRefs>
</ds:datastoreItem>
</file>

<file path=customXml/itemProps2.xml><?xml version="1.0" encoding="utf-8"?>
<ds:datastoreItem xmlns:ds="http://schemas.openxmlformats.org/officeDocument/2006/customXml" ds:itemID="{295A4E22-333C-45C5-A774-B1AB0BDD1CDF}">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122E90F-C939-4155-8679-952EA17950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f76ddc-a023-4a73-92d9-9e94f3373e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 Template - Graduate &amp; Postdoctoral Studies</Template>
  <TotalTime>10483</TotalTime>
  <Words>2677</Words>
  <Application>Microsoft Office PowerPoint</Application>
  <PresentationFormat>Widescreen</PresentationFormat>
  <Paragraphs>260</Paragraphs>
  <Slides>36</Slides>
  <Notes>0</Notes>
  <HiddenSlides>0</HiddenSlides>
  <MMClips>0</MMClips>
  <ScaleCrop>false</ScaleCrop>
  <HeadingPairs>
    <vt:vector size="6" baseType="variant">
      <vt:variant>
        <vt:lpstr>Fonts Used</vt:lpstr>
      </vt:variant>
      <vt:variant>
        <vt:i4>4</vt:i4>
      </vt:variant>
      <vt:variant>
        <vt:lpstr>Theme</vt:lpstr>
      </vt:variant>
      <vt:variant>
        <vt:i4>8</vt:i4>
      </vt:variant>
      <vt:variant>
        <vt:lpstr>Slide Titles</vt:lpstr>
      </vt:variant>
      <vt:variant>
        <vt:i4>36</vt:i4>
      </vt:variant>
    </vt:vector>
  </HeadingPairs>
  <TitlesOfParts>
    <vt:vector size="48" baseType="lpstr">
      <vt:lpstr>Arial</vt:lpstr>
      <vt:lpstr>Calibri</vt:lpstr>
      <vt:lpstr>System Font Regular</vt:lpstr>
      <vt:lpstr>Ubuntu</vt:lpstr>
      <vt:lpstr>Title Slide 1</vt:lpstr>
      <vt:lpstr>Divider Slide 1</vt:lpstr>
      <vt:lpstr>Divider Slide 2</vt:lpstr>
      <vt:lpstr>Divider Slide 3</vt:lpstr>
      <vt:lpstr>Divider Slide 4</vt:lpstr>
      <vt:lpstr>Divider Slide 5 - Quote</vt:lpstr>
      <vt:lpstr>Content Slides</vt:lpstr>
      <vt:lpstr>Stats Slide</vt:lpstr>
      <vt:lpstr>Tri-agency &amp; OGS-QEII-GSST Scholarships Information Session</vt:lpstr>
      <vt:lpstr>Land Acknowledgement</vt:lpstr>
      <vt:lpstr>Welcome!</vt:lpstr>
      <vt:lpstr>Keys to a successful scholarship application</vt:lpstr>
      <vt:lpstr>OGS and QEII-GSST</vt:lpstr>
      <vt:lpstr>OGS/QEII Selection Criteria Weightings (Master’s/Doctoral)</vt:lpstr>
      <vt:lpstr>Canada Graduate Research Scholarship – Master’s (CGRS-M)  CIHR / NSERC / SSHRC</vt:lpstr>
      <vt:lpstr>Tri- Agency Selection Criteria Weightings (Master’s)</vt:lpstr>
      <vt:lpstr>Canada Graduate Research Scholarships – Doctoral (CGRS-D) CIHR, NSERC and SSHRC </vt:lpstr>
      <vt:lpstr>Tri- Agency Selection Criteria Weightings</vt:lpstr>
      <vt:lpstr>Award Limitations/OSAP Restrictions</vt:lpstr>
      <vt:lpstr>Keys to a successful scholarship application</vt:lpstr>
      <vt:lpstr>Transcripts – What is required &amp; Averages?</vt:lpstr>
      <vt:lpstr>Transcripts</vt:lpstr>
      <vt:lpstr>Keys to a successful scholarship application</vt:lpstr>
      <vt:lpstr>Research Proposal or Program Statement What to write?</vt:lpstr>
      <vt:lpstr>Research Proposal or Program Statement Structure and impact</vt:lpstr>
      <vt:lpstr>Bibliography and Citations OGS/QEII-GSST</vt:lpstr>
      <vt:lpstr>Common CV–Tri Agency Applications</vt:lpstr>
      <vt:lpstr>List of Publications and Presentations</vt:lpstr>
      <vt:lpstr>Keys to a successful scholarship application</vt:lpstr>
      <vt:lpstr>Significant Academic Accomplishments/ Contributions</vt:lpstr>
      <vt:lpstr>Don’t be too modest</vt:lpstr>
      <vt:lpstr>Relevant Activities Part of your applicant statement</vt:lpstr>
      <vt:lpstr>Relevant Activities Part of your applicant statement</vt:lpstr>
      <vt:lpstr>Academic Excellence</vt:lpstr>
      <vt:lpstr>Keys to a successful scholarship application</vt:lpstr>
      <vt:lpstr>Reference Letters Selecting referees</vt:lpstr>
      <vt:lpstr>Reference Letters Supporting referees</vt:lpstr>
      <vt:lpstr>Formatting Attachments</vt:lpstr>
      <vt:lpstr>Proofreading</vt:lpstr>
      <vt:lpstr>Proofreading</vt:lpstr>
      <vt:lpstr>In conclusion</vt:lpstr>
      <vt:lpstr>Scholarship Resources</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Tri-agency &amp; OGS-QEII-GSST Scholarships Information Session</dc:title>
  <dc:creator>Thomas Jenks</dc:creator>
  <cp:lastModifiedBy>Kristin Van Pelt</cp:lastModifiedBy>
  <cp:revision>9</cp:revision>
  <dcterms:created xsi:type="dcterms:W3CDTF">2024-07-19T12:41:56Z</dcterms:created>
  <dcterms:modified xsi:type="dcterms:W3CDTF">2026-07-02T19:02:25Z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0x0101002CA0329607543844AD42ED41A3A8B41D</vt:lpwstr>
  </property>
</Properties>
</file>